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3" r:id="rId4"/>
    <p:sldMasterId id="2147483764" r:id="rId5"/>
    <p:sldMasterId id="2147483765" r:id="rId6"/>
    <p:sldMasterId id="214748376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Lst>
  <p:sldSz cy="5143500" cx="9144000"/>
  <p:notesSz cx="6858000" cy="9144000"/>
  <p:embeddedFontLst>
    <p:embeddedFont>
      <p:font typeface="Roboto"/>
      <p:regular r:id="rId69"/>
      <p:bold r:id="rId70"/>
      <p:italic r:id="rId71"/>
      <p:boldItalic r:id="rId72"/>
    </p:embeddedFont>
    <p:embeddedFont>
      <p:font typeface="Garamond"/>
      <p:regular r:id="rId73"/>
      <p:bold r:id="rId74"/>
      <p:italic r:id="rId75"/>
      <p:boldItalic r:id="rId76"/>
    </p:embeddedFont>
    <p:embeddedFont>
      <p:font typeface="Cambay"/>
      <p:regular r:id="rId77"/>
      <p:bold r:id="rId78"/>
      <p:italic r:id="rId79"/>
      <p:boldItalic r:id="rId80"/>
    </p:embeddedFont>
    <p:embeddedFont>
      <p:font typeface="DM Serif Text"/>
      <p:regular r:id="rId81"/>
      <p:italic r:id="rId82"/>
    </p:embeddedFont>
    <p:embeddedFont>
      <p:font typeface="Averia Libre"/>
      <p:regular r:id="rId83"/>
      <p:bold r:id="rId84"/>
      <p:italic r:id="rId85"/>
      <p:boldItalic r:id="rId86"/>
    </p:embeddedFont>
    <p:embeddedFont>
      <p:font typeface="Helvetica Neue"/>
      <p:regular r:id="rId87"/>
      <p:bold r:id="rId88"/>
      <p:italic r:id="rId89"/>
      <p:boldItalic r:id="rId90"/>
    </p:embeddedFont>
    <p:embeddedFont>
      <p:font typeface="Arial Black"/>
      <p:regular r:id="rId91"/>
    </p:embeddedFont>
    <p:embeddedFont>
      <p:font typeface="PT Sans"/>
      <p:regular r:id="rId92"/>
      <p:bold r:id="rId93"/>
      <p:italic r:id="rId94"/>
      <p:boldItalic r:id="rId95"/>
    </p:embeddedFont>
    <p:embeddedFont>
      <p:font typeface="Helvetica Neue Light"/>
      <p:regular r:id="rId96"/>
      <p:bold r:id="rId97"/>
      <p:italic r:id="rId98"/>
      <p:boldItalic r:id="rId9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PTSans-boldItalic.fntdata"/><Relationship Id="rId94" Type="http://schemas.openxmlformats.org/officeDocument/2006/relationships/font" Target="fonts/PTSans-italic.fntdata"/><Relationship Id="rId97" Type="http://schemas.openxmlformats.org/officeDocument/2006/relationships/font" Target="fonts/HelveticaNeueLight-bold.fntdata"/><Relationship Id="rId96" Type="http://schemas.openxmlformats.org/officeDocument/2006/relationships/font" Target="fonts/HelveticaNeueLight-regular.fntdata"/><Relationship Id="rId11" Type="http://schemas.openxmlformats.org/officeDocument/2006/relationships/slide" Target="slides/slide3.xml"/><Relationship Id="rId99" Type="http://schemas.openxmlformats.org/officeDocument/2006/relationships/font" Target="fonts/HelveticaNeueLight-boldItalic.fntdata"/><Relationship Id="rId10" Type="http://schemas.openxmlformats.org/officeDocument/2006/relationships/slide" Target="slides/slide2.xml"/><Relationship Id="rId98" Type="http://schemas.openxmlformats.org/officeDocument/2006/relationships/font" Target="fonts/HelveticaNeueLight-italic.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ArialBlack-regular.fntdata"/><Relationship Id="rId90" Type="http://schemas.openxmlformats.org/officeDocument/2006/relationships/font" Target="fonts/HelveticaNeue-boldItalic.fntdata"/><Relationship Id="rId93" Type="http://schemas.openxmlformats.org/officeDocument/2006/relationships/font" Target="fonts/PTSans-bold.fntdata"/><Relationship Id="rId92" Type="http://schemas.openxmlformats.org/officeDocument/2006/relationships/font" Target="fonts/PTSans-regular.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font" Target="fonts/AveriaLibre-bold.fntdata"/><Relationship Id="rId83" Type="http://schemas.openxmlformats.org/officeDocument/2006/relationships/font" Target="fonts/AveriaLibre-regular.fntdata"/><Relationship Id="rId86" Type="http://schemas.openxmlformats.org/officeDocument/2006/relationships/font" Target="fonts/AveriaLibre-boldItalic.fntdata"/><Relationship Id="rId85" Type="http://schemas.openxmlformats.org/officeDocument/2006/relationships/font" Target="fonts/AveriaLibre-italic.fntdata"/><Relationship Id="rId88" Type="http://schemas.openxmlformats.org/officeDocument/2006/relationships/font" Target="fonts/HelveticaNeue-bold.fntdata"/><Relationship Id="rId87" Type="http://schemas.openxmlformats.org/officeDocument/2006/relationships/font" Target="fonts/HelveticaNeue-regular.fntdata"/><Relationship Id="rId89" Type="http://schemas.openxmlformats.org/officeDocument/2006/relationships/font" Target="fonts/HelveticaNeue-italic.fntdata"/><Relationship Id="rId80" Type="http://schemas.openxmlformats.org/officeDocument/2006/relationships/font" Target="fonts/Cambay-boldItalic.fntdata"/><Relationship Id="rId82" Type="http://schemas.openxmlformats.org/officeDocument/2006/relationships/font" Target="fonts/DMSerifText-italic.fntdata"/><Relationship Id="rId81" Type="http://schemas.openxmlformats.org/officeDocument/2006/relationships/font" Target="fonts/DMSerifText-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Garamond-regular.fntdata"/><Relationship Id="rId72" Type="http://schemas.openxmlformats.org/officeDocument/2006/relationships/font" Target="fonts/Roboto-boldItalic.fntdata"/><Relationship Id="rId75" Type="http://schemas.openxmlformats.org/officeDocument/2006/relationships/font" Target="fonts/Garamond-italic.fntdata"/><Relationship Id="rId74" Type="http://schemas.openxmlformats.org/officeDocument/2006/relationships/font" Target="fonts/Garamond-bold.fntdata"/><Relationship Id="rId77" Type="http://schemas.openxmlformats.org/officeDocument/2006/relationships/font" Target="fonts/Cambay-regular.fntdata"/><Relationship Id="rId76" Type="http://schemas.openxmlformats.org/officeDocument/2006/relationships/font" Target="fonts/Garamond-boldItalic.fntdata"/><Relationship Id="rId79" Type="http://schemas.openxmlformats.org/officeDocument/2006/relationships/font" Target="fonts/Cambay-italic.fntdata"/><Relationship Id="rId78" Type="http://schemas.openxmlformats.org/officeDocument/2006/relationships/font" Target="fonts/Cambay-bold.fntdata"/><Relationship Id="rId71" Type="http://schemas.openxmlformats.org/officeDocument/2006/relationships/font" Target="fonts/Roboto-italic.fntdata"/><Relationship Id="rId70" Type="http://schemas.openxmlformats.org/officeDocument/2006/relationships/font" Target="fonts/Roboto-bold.fntdata"/><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font" Target="fonts/Roboto-regular.fntdata"/><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ndex.php?curid=6452800"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11e96621e0c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11e96621e0c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11dad4bfe8c_3_45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g11dad4bfe8c_3_4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11dad4bfe8c_3_46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g11dad4bfe8c_3_4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11dad4bfe8c_3_47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g11dad4bfe8c_3_4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11dad4bfe8c_3_4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2" name="Google Shape;992;g11dad4bfe8c_3_48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latin typeface="Calibri"/>
                <a:ea typeface="Calibri"/>
                <a:cs typeface="Calibri"/>
                <a:sym typeface="Calibri"/>
              </a:rPr>
              <a:t>https://www.pinterest.com/pin/363384263655154458/</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11dad4bfe8c_3_4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9" name="Google Shape;999;g11dad4bfe8c_3_49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latin typeface="Calibri"/>
                <a:ea typeface="Calibri"/>
                <a:cs typeface="Calibri"/>
                <a:sym typeface="Calibri"/>
              </a:rPr>
              <a:t>https://afrotech.com/first-black-girl-and-youngest-black-boy-win-third-consecutive-harvard-debate-competition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11e854693e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11e854693e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 Brumback</a:t>
            </a:r>
            <a:endParaRPr/>
          </a:p>
          <a:p>
            <a:pPr indent="0" lvl="0" marL="0" rtl="0" algn="l">
              <a:spcBef>
                <a:spcPts val="0"/>
              </a:spcBef>
              <a:spcAft>
                <a:spcPts val="0"/>
              </a:spcAft>
              <a:buNone/>
            </a:pPr>
            <a:r>
              <a:rPr lang="en"/>
              <a:t>Autism is under-recognized in girls and women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11dad4bfe8c_3_41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g11dad4bfe8c_3_4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11dad4bfe8c_3_41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g11dad4bfe8c_3_4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11e854693e9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11e854693e9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Dr. Brumback</a:t>
            </a:r>
            <a:endParaRPr>
              <a:solidFill>
                <a:schemeClr val="dk1"/>
              </a:solidFill>
            </a:endParaRPr>
          </a:p>
          <a:p>
            <a:pPr indent="0" lvl="0" marL="0" rtl="0" algn="l">
              <a:spcBef>
                <a:spcPts val="0"/>
              </a:spcBef>
              <a:spcAft>
                <a:spcPts val="0"/>
              </a:spcAft>
              <a:buNone/>
            </a:pPr>
            <a:r>
              <a:rPr lang="en">
                <a:solidFill>
                  <a:schemeClr val="dk1"/>
                </a:solidFill>
              </a:rPr>
              <a:t>Neurodiversity: Left Handedness as an Example</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11dad4bfe8c_3_7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11dad4bfe8c_3_7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Dr. Brumback</a:t>
            </a:r>
            <a:endParaRPr>
              <a:solidFill>
                <a:schemeClr val="dk1"/>
              </a:solidFill>
            </a:endParaRPr>
          </a:p>
          <a:p>
            <a:pPr indent="0" lvl="0" marL="0" rtl="0" algn="l">
              <a:spcBef>
                <a:spcPts val="0"/>
              </a:spcBef>
              <a:spcAft>
                <a:spcPts val="0"/>
              </a:spcAft>
              <a:buNone/>
            </a:pPr>
            <a:r>
              <a:rPr lang="en">
                <a:solidFill>
                  <a:schemeClr val="dk1"/>
                </a:solidFill>
              </a:rPr>
              <a:t>Neurodiversity: Left Handedness as an Example</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11d830be9b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11d830be9b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Celia- Welcome, Into. </a:t>
            </a:r>
            <a:endParaRPr/>
          </a:p>
          <a:p>
            <a:pPr indent="0" lvl="0" marL="0" rtl="0" algn="l">
              <a:spcBef>
                <a:spcPts val="0"/>
              </a:spcBef>
              <a:spcAft>
                <a:spcPts val="0"/>
              </a:spcAft>
              <a:buNone/>
            </a:pPr>
            <a:r>
              <a:rPr lang="en"/>
              <a:t>How my practice has changed, language evolved. Now realize about GOALS Program</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11dad4bfe8c_3_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11dad4bfe8c_3_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Dr. Brumback</a:t>
            </a:r>
            <a:endParaRPr>
              <a:solidFill>
                <a:schemeClr val="dk1"/>
              </a:solidFill>
            </a:endParaRPr>
          </a:p>
          <a:p>
            <a:pPr indent="0" lvl="0" marL="0" rtl="0" algn="l">
              <a:spcBef>
                <a:spcPts val="0"/>
              </a:spcBef>
              <a:spcAft>
                <a:spcPts val="0"/>
              </a:spcAft>
              <a:buNone/>
            </a:pPr>
            <a:r>
              <a:rPr lang="en">
                <a:solidFill>
                  <a:schemeClr val="dk1"/>
                </a:solidFill>
              </a:rPr>
              <a:t>Neurodiversity: Left Handedness as an Example</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11dad4bfe8c_3_7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11dad4bfe8c_3_7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11dad4bfe8c_3_49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g11dad4bfe8c_3_4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11dad4bfe8c_3_50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g11dad4bfe8c_3_5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11dad4bfe8c_3_51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g11dad4bfe8c_3_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11dad4bfe8c_3_51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g11dad4bfe8c_3_5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11dad4bfe8c_3_5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19" name="Google Shape;1119;g11dad4bfe8c_3_5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latin typeface="Calibri"/>
                <a:ea typeface="Calibri"/>
                <a:cs typeface="Calibri"/>
                <a:sym typeface="Calibri"/>
              </a:rPr>
              <a:t>Diagnoses:</a:t>
            </a:r>
            <a:endParaRPr/>
          </a:p>
          <a:p>
            <a:pPr indent="0" lvl="0" marL="0" rtl="0" algn="l">
              <a:spcBef>
                <a:spcPts val="400"/>
              </a:spcBef>
              <a:spcAft>
                <a:spcPts val="0"/>
              </a:spcAft>
              <a:buNone/>
            </a:pPr>
            <a:r>
              <a:rPr lang="en" sz="1200">
                <a:latin typeface="Calibri"/>
                <a:ea typeface="Calibri"/>
                <a:cs typeface="Calibri"/>
                <a:sym typeface="Calibri"/>
              </a:rPr>
              <a:t>ASD, GDD/ID, ADHD, </a:t>
            </a:r>
            <a:endParaRPr/>
          </a:p>
          <a:p>
            <a:pPr indent="0" lvl="0" marL="0" rtl="0" algn="l">
              <a:spcBef>
                <a:spcPts val="400"/>
              </a:spcBef>
              <a:spcAft>
                <a:spcPts val="0"/>
              </a:spcAft>
              <a:buNone/>
            </a:pPr>
            <a:r>
              <a:rPr lang="en" sz="1200">
                <a:latin typeface="Calibri"/>
                <a:ea typeface="Calibri"/>
                <a:cs typeface="Calibri"/>
                <a:sym typeface="Calibri"/>
              </a:rPr>
              <a:t>speech / language </a:t>
            </a:r>
            <a:endParaRPr/>
          </a:p>
          <a:p>
            <a:pPr indent="0" lvl="0" marL="0" rtl="0" algn="l">
              <a:spcBef>
                <a:spcPts val="400"/>
              </a:spcBef>
              <a:spcAft>
                <a:spcPts val="0"/>
              </a:spcAft>
              <a:buNone/>
            </a:pPr>
            <a:r>
              <a:rPr lang="en" sz="1200">
                <a:latin typeface="Calibri"/>
                <a:ea typeface="Calibri"/>
                <a:cs typeface="Calibri"/>
                <a:sym typeface="Calibri"/>
              </a:rPr>
              <a:t>anxiety / depression</a:t>
            </a:r>
            <a:endParaRPr/>
          </a:p>
          <a:p>
            <a:pPr indent="0" lvl="0" marL="0" rtl="0" algn="l">
              <a:spcBef>
                <a:spcPts val="400"/>
              </a:spcBef>
              <a:spcAft>
                <a:spcPts val="0"/>
              </a:spcAft>
              <a:buNone/>
            </a:pPr>
            <a:r>
              <a:t/>
            </a:r>
            <a:endParaRPr/>
          </a:p>
          <a:p>
            <a:pPr indent="0" lvl="0" marL="0" rtl="0" algn="l">
              <a:spcBef>
                <a:spcPts val="400"/>
              </a:spcBef>
              <a:spcAft>
                <a:spcPts val="0"/>
              </a:spcAft>
              <a:buNone/>
            </a:pPr>
            <a:r>
              <a:rPr lang="en" sz="1200">
                <a:latin typeface="Calibri"/>
                <a:ea typeface="Calibri"/>
                <a:cs typeface="Calibri"/>
                <a:sym typeface="Calibri"/>
              </a:rPr>
              <a:t>IEP, PT, OT, ST, ABA</a:t>
            </a:r>
            <a:endParaRPr/>
          </a:p>
          <a:p>
            <a:pPr indent="0" lvl="0" marL="0" rtl="0" algn="l">
              <a:spcBef>
                <a:spcPts val="400"/>
              </a:spcBef>
              <a:spcAft>
                <a:spcPts val="0"/>
              </a:spcAft>
              <a:buNone/>
            </a:pPr>
            <a:r>
              <a:rPr lang="en" sz="1200">
                <a:latin typeface="Calibri"/>
                <a:ea typeface="Calibri"/>
                <a:cs typeface="Calibri"/>
                <a:sym typeface="Calibri"/>
              </a:rPr>
              <a:t>Referral to Audiology</a:t>
            </a:r>
            <a:endParaRPr/>
          </a:p>
          <a:p>
            <a:pPr indent="0" lvl="0" marL="0" rtl="0" algn="l">
              <a:spcBef>
                <a:spcPts val="400"/>
              </a:spcBef>
              <a:spcAft>
                <a:spcPts val="0"/>
              </a:spcAft>
              <a:buNone/>
            </a:pPr>
            <a:r>
              <a:rPr lang="en" sz="1200">
                <a:latin typeface="Calibri"/>
                <a:ea typeface="Calibri"/>
                <a:cs typeface="Calibri"/>
                <a:sym typeface="Calibri"/>
              </a:rPr>
              <a:t>CMA / Fragile X - swabbed today</a:t>
            </a:r>
            <a:endParaRPr/>
          </a:p>
          <a:p>
            <a:pPr indent="0" lvl="0" marL="0" rtl="0" algn="l">
              <a:spcBef>
                <a:spcPts val="400"/>
              </a:spcBef>
              <a:spcAft>
                <a:spcPts val="0"/>
              </a:spcAft>
              <a:buNone/>
            </a:pPr>
            <a:r>
              <a:rPr lang="en" sz="1200">
                <a:latin typeface="Calibri"/>
                <a:ea typeface="Calibri"/>
                <a:cs typeface="Calibri"/>
                <a:sym typeface="Calibri"/>
              </a:rPr>
              <a:t>Referrals to Project SKILLS https://slhs.utexas.edu/research/skills-lab/skills</a:t>
            </a:r>
            <a:endParaRPr/>
          </a:p>
          <a:p>
            <a:pPr indent="0" lvl="0" marL="0" rtl="0" algn="l">
              <a:spcBef>
                <a:spcPts val="400"/>
              </a:spcBef>
              <a:spcAft>
                <a:spcPts val="0"/>
              </a:spcAft>
              <a:buNone/>
            </a:pPr>
            <a:r>
              <a:rPr lang="en" sz="1200">
                <a:latin typeface="Calibri"/>
                <a:ea typeface="Calibri"/>
                <a:cs typeface="Calibri"/>
                <a:sym typeface="Calibri"/>
              </a:rPr>
              <a:t>Referral to VELA https://velafamilies.org/</a:t>
            </a:r>
            <a:endParaRPr/>
          </a:p>
          <a:p>
            <a:pPr indent="0" lvl="0" marL="0" rtl="0" algn="l">
              <a:spcBef>
                <a:spcPts val="400"/>
              </a:spcBef>
              <a:spcAft>
                <a:spcPts val="0"/>
              </a:spcAft>
              <a:buNone/>
            </a:pPr>
            <a:r>
              <a:rPr lang="en" sz="1200">
                <a:latin typeface="Calibri"/>
                <a:ea typeface="Calibri"/>
                <a:cs typeface="Calibri"/>
                <a:sym typeface="Calibri"/>
              </a:rPr>
              <a:t>Referral to Child Neurology Foundation https://www.childneurologyfoundation.org/peer-support</a:t>
            </a:r>
            <a:endParaRPr/>
          </a:p>
          <a:p>
            <a:pPr indent="0" lvl="0" marL="0" rtl="0" algn="l">
              <a:spcBef>
                <a:spcPts val="400"/>
              </a:spcBef>
              <a:spcAft>
                <a:spcPts val="0"/>
              </a:spcAft>
              <a:buNone/>
            </a:pPr>
            <a:r>
              <a:t/>
            </a:r>
            <a:endParaRPr/>
          </a:p>
          <a:p>
            <a:pPr indent="0" lvl="0" marL="0" rtl="0" algn="l">
              <a:spcBef>
                <a:spcPts val="400"/>
              </a:spcBef>
              <a:spcAft>
                <a:spcPts val="0"/>
              </a:spcAft>
              <a:buNone/>
            </a:pPr>
            <a:r>
              <a:rPr lang="en" sz="1200">
                <a:latin typeface="Calibri"/>
                <a:ea typeface="Calibri"/>
                <a:cs typeface="Calibri"/>
                <a:sym typeface="Calibri"/>
              </a:rPr>
              <a:t>Send websites to family for</a:t>
            </a:r>
            <a:endParaRPr/>
          </a:p>
          <a:p>
            <a:pPr indent="0" lvl="0" marL="0" rtl="0" algn="l">
              <a:spcBef>
                <a:spcPts val="400"/>
              </a:spcBef>
              <a:spcAft>
                <a:spcPts val="0"/>
              </a:spcAft>
              <a:buNone/>
            </a:pPr>
            <a:r>
              <a:rPr lang="en" sz="1200">
                <a:latin typeface="Calibri"/>
                <a:ea typeface="Calibri"/>
                <a:cs typeface="Calibri"/>
                <a:sym typeface="Calibri"/>
              </a:rPr>
              <a:t>- VELA: https://velafamilies.org/ </a:t>
            </a:r>
            <a:endParaRPr/>
          </a:p>
          <a:p>
            <a:pPr indent="0" lvl="0" marL="0" rtl="0" algn="l">
              <a:spcBef>
                <a:spcPts val="400"/>
              </a:spcBef>
              <a:spcAft>
                <a:spcPts val="0"/>
              </a:spcAft>
              <a:buNone/>
            </a:pPr>
            <a:r>
              <a:rPr lang="en" sz="1200">
                <a:latin typeface="Calibri"/>
                <a:ea typeface="Calibri"/>
                <a:cs typeface="Calibri"/>
                <a:sym typeface="Calibri"/>
              </a:rPr>
              <a:t>- Spectrum News: spectrumnews.org</a:t>
            </a:r>
            <a:endParaRPr/>
          </a:p>
          <a:p>
            <a:pPr indent="0" lvl="0" marL="0" rtl="0" algn="l">
              <a:spcBef>
                <a:spcPts val="400"/>
              </a:spcBef>
              <a:spcAft>
                <a:spcPts val="0"/>
              </a:spcAft>
              <a:buNone/>
            </a:pPr>
            <a:r>
              <a:rPr lang="en" sz="1200">
                <a:latin typeface="Calibri"/>
                <a:ea typeface="Calibri"/>
                <a:cs typeface="Calibri"/>
                <a:sym typeface="Calibri"/>
              </a:rPr>
              <a:t>- Spark for Autism: sparkforautism.org</a:t>
            </a:r>
            <a:endParaRPr/>
          </a:p>
          <a:p>
            <a:pPr indent="0" lvl="0" marL="0" rtl="0" algn="l">
              <a:spcBef>
                <a:spcPts val="400"/>
              </a:spcBef>
              <a:spcAft>
                <a:spcPts val="0"/>
              </a:spcAft>
              <a:buNone/>
            </a:pPr>
            <a:r>
              <a:rPr lang="en" sz="1200">
                <a:latin typeface="Calibri"/>
                <a:ea typeface="Calibri"/>
                <a:cs typeface="Calibri"/>
                <a:sym typeface="Calibri"/>
              </a:rPr>
              <a:t>- Project SKILLS: https://slhs.utexas.edu/research/skills-lab/skills</a:t>
            </a:r>
            <a:endParaRPr/>
          </a:p>
          <a:p>
            <a:pPr indent="0" lvl="0" marL="0" rtl="0" algn="l">
              <a:spcBef>
                <a:spcPts val="400"/>
              </a:spcBef>
              <a:spcAft>
                <a:spcPts val="0"/>
              </a:spcAft>
              <a:buNone/>
            </a:pPr>
            <a:r>
              <a:rPr lang="en" sz="1200">
                <a:latin typeface="Calibri"/>
                <a:ea typeface="Calibri"/>
                <a:cs typeface="Calibri"/>
                <a:sym typeface="Calibri"/>
              </a:rPr>
              <a:t>- Child Neurology Foundation: https://www.childneurologyfoundation.org/tools-resources/</a:t>
            </a:r>
            <a:endParaRPr/>
          </a:p>
          <a:p>
            <a:pPr indent="0" lvl="0" marL="0" rtl="0" algn="l">
              <a:spcBef>
                <a:spcPts val="400"/>
              </a:spcBef>
              <a:spcAft>
                <a:spcPts val="0"/>
              </a:spcAft>
              <a:buNone/>
            </a:pPr>
            <a:r>
              <a:rPr lang="en" sz="1200">
                <a:latin typeface="Calibri"/>
                <a:ea typeface="Calibri"/>
                <a:cs typeface="Calibri"/>
                <a:sym typeface="Calibri"/>
              </a:rPr>
              <a:t>- Child Mind Institute: https://childmind.org/guide/parents-guide-to-problem-behavior/</a:t>
            </a:r>
            <a:endParaRPr/>
          </a:p>
          <a:p>
            <a:pPr indent="0" lvl="0" marL="0" rtl="0" algn="l">
              <a:spcBef>
                <a:spcPts val="400"/>
              </a:spcBef>
              <a:spcAft>
                <a:spcPts val="0"/>
              </a:spcAft>
              <a:buNone/>
            </a:pPr>
            <a:r>
              <a:rPr lang="en" sz="1200">
                <a:latin typeface="Calibri"/>
                <a:ea typeface="Calibri"/>
                <a:cs typeface="Calibri"/>
                <a:sym typeface="Calibri"/>
              </a:rPr>
              <a:t>- Autism Society of Texas: https://www.texasautismsociety.org/</a:t>
            </a:r>
            <a:endParaRPr/>
          </a:p>
          <a:p>
            <a:pPr indent="0" lvl="0" marL="0" rtl="0" algn="l">
              <a:spcBef>
                <a:spcPts val="400"/>
              </a:spcBef>
              <a:spcAft>
                <a:spcPts val="0"/>
              </a:spcAft>
              <a:buNone/>
            </a:pPr>
            <a:r>
              <a:rPr lang="en" sz="1200">
                <a:latin typeface="Calibri"/>
                <a:ea typeface="Calibri"/>
                <a:cs typeface="Calibri"/>
                <a:sym typeface="Calibri"/>
              </a:rPr>
              <a:t>- Dolly Parton's Imagination Library: https://imaginationlibrary.com/news-resources/parent-resources/</a:t>
            </a:r>
            <a:endParaRPr/>
          </a:p>
          <a:p>
            <a:pPr indent="0" lvl="0" marL="0" rtl="0" algn="l">
              <a:spcBef>
                <a:spcPts val="400"/>
              </a:spcBef>
              <a:spcAft>
                <a:spcPts val="0"/>
              </a:spcAft>
              <a:buNone/>
            </a:pPr>
            <a:r>
              <a:rPr lang="en" sz="1200">
                <a:latin typeface="Calibri"/>
                <a:ea typeface="Calibri"/>
                <a:cs typeface="Calibri"/>
                <a:sym typeface="Calibri"/>
              </a:rPr>
              <a:t>- Greenleaf Neurodiversity Community Center: https://esctx.ejoinme.org/MyEvents/GreenleafSocialCreativity/tabid/1095041/Default.aspx</a:t>
            </a:r>
            <a:endParaRPr/>
          </a:p>
          <a:p>
            <a:pPr indent="0" lvl="0" marL="0" rtl="0" algn="l">
              <a:spcBef>
                <a:spcPts val="400"/>
              </a:spcBef>
              <a:spcAft>
                <a:spcPts val="0"/>
              </a:spcAft>
              <a:buNone/>
            </a:pPr>
            <a:r>
              <a:rPr lang="en" sz="1200">
                <a:latin typeface="Calibri"/>
                <a:ea typeface="Calibri"/>
                <a:cs typeface="Calibri"/>
                <a:sym typeface="Calibri"/>
              </a:rPr>
              <a:t>- Texas Center for Disability Studies: https://disabilitystudies.utexas.edu/</a:t>
            </a:r>
            <a:endParaRPr/>
          </a:p>
          <a:p>
            <a:pPr indent="0" lvl="0" marL="0" rtl="0" algn="l">
              <a:spcBef>
                <a:spcPts val="400"/>
              </a:spcBef>
              <a:spcAft>
                <a:spcPts val="0"/>
              </a:spcAft>
              <a:buNone/>
            </a:pPr>
            <a:r>
              <a:t/>
            </a:r>
            <a:endParaRPr/>
          </a:p>
          <a:p>
            <a:pPr indent="0" lvl="0" marL="0" rtl="0" algn="l">
              <a:spcBef>
                <a:spcPts val="400"/>
              </a:spcBef>
              <a:spcAft>
                <a:spcPts val="0"/>
              </a:spcAft>
              <a:buNone/>
            </a:pPr>
            <a:r>
              <a:rPr lang="en" sz="1200">
                <a:latin typeface="Calibri"/>
                <a:ea typeface="Calibri"/>
                <a:cs typeface="Calibri"/>
                <a:sym typeface="Calibri"/>
              </a:rPr>
              <a:t>F/U in 4 months with me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11dad4bfe8c_3_54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No treatments for core symptoms For associated conditions:</a:t>
            </a:r>
            <a:endParaRPr/>
          </a:p>
          <a:p>
            <a:pPr indent="0" lvl="0" marL="0" rtl="0" algn="l">
              <a:spcBef>
                <a:spcPts val="0"/>
              </a:spcBef>
              <a:spcAft>
                <a:spcPts val="0"/>
              </a:spcAft>
              <a:buClr>
                <a:schemeClr val="dk1"/>
              </a:buClr>
              <a:buSzPts val="1100"/>
              <a:buFont typeface="Arial"/>
              <a:buNone/>
            </a:pPr>
            <a:r>
              <a:rPr lang="en"/>
              <a:t>ADHD ⟶ stimulants, alpha agonists Anxiety / Depression / OCD ⟶ SSRI’s Irritability ⟶ riperidone</a:t>
            </a:r>
            <a:endParaRPr/>
          </a:p>
          <a:p>
            <a:pPr indent="0" lvl="0" marL="0" rtl="0" algn="l">
              <a:spcBef>
                <a:spcPts val="0"/>
              </a:spcBef>
              <a:spcAft>
                <a:spcPts val="0"/>
              </a:spcAft>
              <a:buClr>
                <a:schemeClr val="dk1"/>
              </a:buClr>
              <a:buSzPts val="1100"/>
              <a:buFont typeface="Arial"/>
              <a:buNone/>
            </a:pPr>
            <a:r>
              <a:rPr lang="en"/>
              <a:t>Disordered sleep ⟶ melatonin</a:t>
            </a:r>
            <a:endParaRPr/>
          </a:p>
          <a:p>
            <a:pPr indent="0" lvl="0" marL="0" rtl="0" algn="l">
              <a:spcBef>
                <a:spcPts val="0"/>
              </a:spcBef>
              <a:spcAft>
                <a:spcPts val="0"/>
              </a:spcAft>
              <a:buClr>
                <a:schemeClr val="dk1"/>
              </a:buClr>
              <a:buSzPts val="1100"/>
              <a:buFont typeface="Arial"/>
              <a:buNone/>
            </a:pPr>
            <a:r>
              <a:rPr lang="en"/>
              <a:t>Restless Leg Syndrome ⟶ iron Epilepsy ⟶ anti-seizure meds</a:t>
            </a:r>
            <a:endParaRPr/>
          </a:p>
          <a:p>
            <a:pPr indent="0" lvl="0" marL="0" rtl="0" algn="l">
              <a:spcBef>
                <a:spcPts val="0"/>
              </a:spcBef>
              <a:spcAft>
                <a:spcPts val="0"/>
              </a:spcAft>
              <a:buNone/>
            </a:pPr>
            <a:r>
              <a:rPr lang="en"/>
              <a:t>Medical issues that make the kid feel crummy (constipation, allergies)</a:t>
            </a:r>
            <a:endParaRPr/>
          </a:p>
        </p:txBody>
      </p:sp>
      <p:sp>
        <p:nvSpPr>
          <p:cNvPr id="1129" name="Google Shape;1129;g11dad4bfe8c_3_5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11dad4bfe8c_3_55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g11dad4bfe8c_3_5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11dad4bfe8c_1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7" name="Google Shape;1147;g11dad4bfe8c_10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One way to conceptualize how these divergent genetic etiologies lead to a convergent behavioral disorder is that they cause abnormal activity in specific brain circuits.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My hope is that if we can </a:t>
            </a:r>
            <a:r>
              <a:rPr b="1" lang="en"/>
              <a:t>localize</a:t>
            </a:r>
            <a:r>
              <a:rPr lang="en" sz="1200">
                <a:solidFill>
                  <a:schemeClr val="dk1"/>
                </a:solidFill>
                <a:latin typeface="Calibri"/>
                <a:ea typeface="Calibri"/>
                <a:cs typeface="Calibri"/>
                <a:sym typeface="Calibri"/>
              </a:rPr>
              <a:t> specific behaviors to distinct cell types within certain brain circuits, we can direct our therapies to these neuronal circuits to alleviate symptoms.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These circuit based therapies will allow us to treat behavioral symptoms regardless of the underlying genetic etiology.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11d830be9b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11d830be9b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11dad4bfe8c_15_16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g11dad4bfe8c_15_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11dad4bfe8c_15_1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06" name="Google Shape;1206;g11dad4bfe8c_15_17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 sz="1400">
                <a:latin typeface="Helvetica Neue"/>
                <a:ea typeface="Helvetica Neue"/>
                <a:cs typeface="Helvetica Neue"/>
                <a:sym typeface="Helvetica Neue"/>
              </a:rPr>
              <a:t>Estrin GL, Milner V, Spain D, Happé F, Colvert E. Barriers to Autism Spectrum Disorder Diagnosis for Young Women and Girls: a Systematic Review. Rev J Autism Dev Disord. 2020;1–17.</a:t>
            </a:r>
            <a:endParaRPr/>
          </a:p>
          <a:p>
            <a:pPr indent="0" lvl="0" marL="0" rtl="0" algn="l">
              <a:lnSpc>
                <a:spcPct val="117999"/>
              </a:lnSpc>
              <a:spcBef>
                <a:spcPts val="0"/>
              </a:spcBef>
              <a:spcAft>
                <a:spcPts val="0"/>
              </a:spcAft>
              <a:buNone/>
            </a:pPr>
            <a:r>
              <a:t/>
            </a:r>
            <a:endParaRPr/>
          </a:p>
          <a:p>
            <a:pPr indent="0" lvl="0" marL="0" rtl="0" algn="l">
              <a:lnSpc>
                <a:spcPct val="117999"/>
              </a:lnSpc>
              <a:spcBef>
                <a:spcPts val="0"/>
              </a:spcBef>
              <a:spcAft>
                <a:spcPts val="0"/>
              </a:spcAft>
              <a:buNone/>
            </a:pPr>
            <a:r>
              <a:rPr lang="en" sz="1400">
                <a:latin typeface="Helvetica Neue"/>
                <a:ea typeface="Helvetica Neue"/>
                <a:cs typeface="Helvetica Neue"/>
                <a:sym typeface="Helvetica Neue"/>
              </a:rPr>
              <a:t>Behavioural Problems</a:t>
            </a:r>
            <a:endParaRPr/>
          </a:p>
          <a:p>
            <a:pPr indent="0" lvl="0" marL="0" rtl="0" algn="l">
              <a:lnSpc>
                <a:spcPct val="117999"/>
              </a:lnSpc>
              <a:spcBef>
                <a:spcPts val="0"/>
              </a:spcBef>
              <a:spcAft>
                <a:spcPts val="0"/>
              </a:spcAft>
              <a:buNone/>
            </a:pPr>
            <a:r>
              <a:rPr lang="en" sz="1400">
                <a:latin typeface="Helvetica Neue"/>
                <a:ea typeface="Helvetica Neue"/>
                <a:cs typeface="Helvetica Neue"/>
                <a:sym typeface="Helvetica Neue"/>
              </a:rPr>
              <a:t>Four papers described comparisons between genders and presented conflicting findings (Duvekot et al. 2017; Dworzynski et al. 2012; Giarelli et al. 2010; Petrou et al. 2018). When comparing females and males with high ASD traits, it was found that males were more likely to have aggression and hyperactivity and/or attention deficits, and females were more likely to exhibit staring and seizure-like activities (Giarelli et al. 2010). Within genders, it was found that ASD girls were more likely to have behavioural difficulties (e.g. hyperactivity), compared to high-trait girls not meeting diagnostic criteria, while boys showed no such difference (Dworzynski et al. 2012). This was also true for low IQ, with girls meeting diagnostic criteria having lower intellectual abilities than those who did not meet the criteria.</a:t>
            </a:r>
            <a:endParaRPr/>
          </a:p>
          <a:p>
            <a:pPr indent="0" lvl="0" marL="0" rtl="0" algn="l">
              <a:lnSpc>
                <a:spcPct val="117999"/>
              </a:lnSpc>
              <a:spcBef>
                <a:spcPts val="0"/>
              </a:spcBef>
              <a:spcAft>
                <a:spcPts val="0"/>
              </a:spcAft>
              <a:buNone/>
            </a:pPr>
            <a:r>
              <a:t/>
            </a:r>
            <a:endParaRPr/>
          </a:p>
          <a:p>
            <a:pPr indent="0" lvl="0" marL="0" rtl="0" algn="l">
              <a:lnSpc>
                <a:spcPct val="117999"/>
              </a:lnSpc>
              <a:spcBef>
                <a:spcPts val="0"/>
              </a:spcBef>
              <a:spcAft>
                <a:spcPts val="0"/>
              </a:spcAft>
              <a:buNone/>
            </a:pPr>
            <a:r>
              <a:rPr lang="en" sz="1400">
                <a:latin typeface="Helvetica Neue"/>
                <a:ea typeface="Helvetica Neue"/>
                <a:cs typeface="Helvetica Neue"/>
                <a:sym typeface="Helvetica Neue"/>
              </a:rPr>
              <a:t>Within ASD samples, no gender differences in age of diagnosis were found if toileting or temper problems were present (Petrou et al. 2018), i.e. both males and females being diagnosed earlier if these problems were apparent versus absent. However, boys, but not girls, who had both ASD and eating problems, were diagnosed earlier than those without eating problems. However, Duvekot et al. (2017) found that in a clinic-based sample, having additional behavioural problems increased the likelihood of obtaining an ASD diagnosis in females, whereas this effect was not present for males; this reflects the findings from a high-trait sample (Dworzynski et al. 2012). Arguably, this could be framed as females diagnosed with ASD needing additional behavioural problems to improve their chances of receiving a diagnosis.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g11dad4bfe8c_15_2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32" name="Google Shape;1232;g11dad4bfe8c_15_20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latin typeface="Calibri"/>
                <a:ea typeface="Calibri"/>
                <a:cs typeface="Calibri"/>
                <a:sym typeface="Calibri"/>
              </a:rPr>
              <a:t>https://afrotech.com/first-black-girl-and-youngest-black-boy-win-third-consecutive-harvard-debate-competition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11dad4bfe8c_15_21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g11dad4bfe8c_15_2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11dad4bfe8c_15_21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g11dad4bfe8c_15_2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11dad4bfe8c_15_2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62" name="Google Shape;1262;g11dad4bfe8c_15_2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2000"/>
              <a:t>There are scores of genetic changes that have been associated with autism spectrum disorder.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000"/>
              <a:t>These implicated genes run the gamut of cellular functions from ion channels to cell adhesion molecules.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000"/>
              <a:t>The focus of my work is to understand how this diverse array of genetic changes can lead to a common behavioral phenotype.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11dad4bfe8c_15_2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14" name="Google Shape;1314;g11dad4bfe8c_15_27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2000"/>
              <a:t>One way to conceptualize how these divergent genetic etiologies lead to a convergent behavioral disorder is that they cause abnormal activity in specific brain circuits.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000"/>
              <a:t>My hope is that if we can </a:t>
            </a:r>
            <a:r>
              <a:rPr b="1" lang="en"/>
              <a:t>localize</a:t>
            </a:r>
            <a:r>
              <a:rPr lang="en" sz="2000"/>
              <a:t> specific behaviors to distinct cell types within certain brain circuits, we can direct our therapies to these neuronal circuits to alleviate symptoms.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000"/>
              <a:t>These circuit based therapies will allow us to treat behavioral symptoms regardless of the underlying genetic etiology.</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11dad4bfe8c_15_3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7" name="Google Shape;1367;g11dad4bfe8c_15_3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2000"/>
              <a:t>One way to conceptualize how these divergent genetic etiologies lead to a convergent behavioral disorder is that they cause abnormal activity in specific brain circuits.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000"/>
              <a:t>My hope is that if we can </a:t>
            </a:r>
            <a:r>
              <a:rPr b="1" lang="en"/>
              <a:t>localize</a:t>
            </a:r>
            <a:r>
              <a:rPr lang="en" sz="2000"/>
              <a:t> specific behaviors to distinct cell types within certain brain circuits, we can direct our therapies to these neuronal circuits to alleviate symptoms.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000"/>
              <a:t>These circuit based therapies will allow us to treat behavioral symptoms regardless of the underlying genetic etiology.</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g11dad4bfe8c_15_38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g11dad4bfe8c_15_3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g11dad4bfe8c_15_3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31" name="Google Shape;1431;g11dad4bfe8c_15_39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2000"/>
              <a:t>There are scores of genetic changes that have been associated with autism spectrum disorder.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000"/>
              <a:t>These implicated genes run the gamut of cellular functions from ion channels to cell adhesion molecules.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000"/>
              <a:t>The focus of my work is to understand how this diverse array of genetic changes can lead to a common behavioral phenotype.</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000"/>
              <a:t>http://pubmedcentralcanada.ca/pmcc/articles/PMC4988756/</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11dad4bfe8c_3_39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g11dad4bfe8c_3_3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11dad4bfe8c_15_41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g11dad4bfe8c_15_4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11dad4bfe8c_15_4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65" name="Google Shape;1465;g11dad4bfe8c_15_4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 sz="1400">
                <a:latin typeface="Helvetica Neue"/>
                <a:ea typeface="Helvetica Neue"/>
                <a:cs typeface="Helvetica Neue"/>
                <a:sym typeface="Helvetica Neue"/>
              </a:rPr>
              <a:t>https://www.kenhub.com/en/atlas/thalamus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11dad4bfe8c_15_4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2" name="Google Shape;1472;g11dad4bfe8c_15_4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 sz="2200">
                <a:latin typeface="Garamond"/>
                <a:ea typeface="Garamond"/>
                <a:cs typeface="Garamond"/>
                <a:sym typeface="Garamond"/>
              </a:rPr>
              <a:t>Edlow BL, Mareyam A, Horn A, Polimeni JR, Witzel T, Tisdall MD, Augustinack JC, Stockmann JP, Diamond BR, Stevens A, Tirrell LS, Folkerth RD, Wald LL, Fischl B, Kouwe A van der (2019) 7 Tesla MRI of the ex vivo human brain at 100 micron resolution. Sci Data 6:244.</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g11dad4bfe8c_15_4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80" name="Google Shape;1480;g11dad4bfe8c_15_4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 sz="2200">
                <a:latin typeface="Garamond"/>
                <a:ea typeface="Garamond"/>
                <a:cs typeface="Garamond"/>
                <a:sym typeface="Garamond"/>
              </a:rPr>
              <a:t>By NASA - Great Images in NASA Description, Public Domain, </a:t>
            </a:r>
            <a:r>
              <a:rPr lang="en" u="sng">
                <a:solidFill>
                  <a:schemeClr val="hlink"/>
                </a:solidFill>
                <a:hlinkClick r:id="rId2"/>
              </a:rPr>
              <a:t>https://commons.wikimedia.org/w/index.php?curid=6452800</a:t>
            </a:r>
            <a:endParaRPr/>
          </a:p>
          <a:p>
            <a:pPr indent="0" lvl="0" marL="0" rtl="0" algn="l">
              <a:lnSpc>
                <a:spcPct val="117999"/>
              </a:lnSpc>
              <a:spcBef>
                <a:spcPts val="0"/>
              </a:spcBef>
              <a:spcAft>
                <a:spcPts val="0"/>
              </a:spcAft>
              <a:buNone/>
            </a:pPr>
            <a:r>
              <a:rPr lang="en" sz="2200">
                <a:latin typeface="Garamond"/>
                <a:ea typeface="Garamond"/>
                <a:cs typeface="Garamond"/>
                <a:sym typeface="Garamond"/>
              </a:rPr>
              <a:t>Melba Roy Mouton, an early programmer at NASA</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g11dad4bfe8c_15_4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94" name="Google Shape;1494;g11dad4bfe8c_15_45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 sz="1400">
                <a:latin typeface="Helvetica Neue"/>
                <a:ea typeface="Helvetica Neue"/>
                <a:cs typeface="Helvetica Neue"/>
                <a:sym typeface="Helvetica Neue"/>
              </a:rPr>
              <a:t>Sun C, Wang Y, Cui R, Wu C, Li X, Bao Y, Wang Y. Human Thalamic-Prefrontal Peduncle Connectivity Revealed by Diffusion Spectrum Imaging Fiber Tracking. Front Neuroanat. 2018 Apr 17;12:24. doi: 10.3389/fnana.2018.00024. PMID: 29719502; PMCID: PMC5913328</a:t>
            </a:r>
            <a:endParaRPr/>
          </a:p>
          <a:p>
            <a:pPr indent="0" lvl="0" marL="0" rtl="0" algn="l">
              <a:lnSpc>
                <a:spcPct val="117999"/>
              </a:lnSpc>
              <a:spcBef>
                <a:spcPts val="0"/>
              </a:spcBef>
              <a:spcAft>
                <a:spcPts val="0"/>
              </a:spcAft>
              <a:buNone/>
            </a:pPr>
            <a:r>
              <a:t/>
            </a:r>
            <a:endParaRPr/>
          </a:p>
          <a:p>
            <a:pPr indent="0" lvl="0" marL="0" rtl="0" algn="l">
              <a:lnSpc>
                <a:spcPct val="117999"/>
              </a:lnSpc>
              <a:spcBef>
                <a:spcPts val="0"/>
              </a:spcBef>
              <a:spcAft>
                <a:spcPts val="0"/>
              </a:spcAft>
              <a:buNone/>
            </a:pPr>
            <a:r>
              <a:t/>
            </a:r>
            <a:endParaRPr/>
          </a:p>
          <a:p>
            <a:pPr indent="0" lvl="0" marL="0" rtl="0" algn="l">
              <a:lnSpc>
                <a:spcPct val="117999"/>
              </a:lnSpc>
              <a:spcBef>
                <a:spcPts val="0"/>
              </a:spcBef>
              <a:spcAft>
                <a:spcPts val="0"/>
              </a:spcAft>
              <a:buNone/>
            </a:pPr>
            <a:r>
              <a:rPr lang="en" sz="1400">
                <a:latin typeface="Helvetica Neue"/>
                <a:ea typeface="Helvetica Neue"/>
                <a:cs typeface="Helvetica Neue"/>
                <a:sym typeface="Helvetica Neue"/>
              </a:rPr>
              <a:t>Rose JE, Woolsey CN. Structure and relations of limbic cortex and anterior thalamic nuclei in rabbit and cat. J Comp Neurol. 1948;89:279–347. doi: 10.1002/cne.900890307. [PubMed] [CrossRef] [Google Scholar]</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g11dad4bfe8c_15_4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11" name="Google Shape;1511;g11dad4bfe8c_15_46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 sz="2200">
                <a:latin typeface="Garamond"/>
                <a:ea typeface="Garamond"/>
                <a:cs typeface="Garamond"/>
                <a:sym typeface="Garamond"/>
              </a:rPr>
              <a:t>Are neurons in the prefrontal thalamic network required for social behavior?</a:t>
            </a:r>
            <a:endParaRPr/>
          </a:p>
          <a:p>
            <a:pPr indent="0" lvl="0" marL="0" rtl="0" algn="l">
              <a:lnSpc>
                <a:spcPct val="117999"/>
              </a:lnSpc>
              <a:spcBef>
                <a:spcPts val="0"/>
              </a:spcBef>
              <a:spcAft>
                <a:spcPts val="0"/>
              </a:spcAft>
              <a:buNone/>
            </a:pPr>
            <a:r>
              <a:rPr lang="en" sz="2200">
                <a:latin typeface="Garamond"/>
                <a:ea typeface="Garamond"/>
                <a:cs typeface="Garamond"/>
                <a:sym typeface="Garamond"/>
              </a:rPr>
              <a:t>Is modulating the activity of these neurons sufficient to induce autism-like behavior?</a:t>
            </a:r>
            <a:endParaRPr/>
          </a:p>
          <a:p>
            <a:pPr indent="0" lvl="0" marL="0" rtl="0" algn="l">
              <a:lnSpc>
                <a:spcPct val="117999"/>
              </a:lnSpc>
              <a:spcBef>
                <a:spcPts val="0"/>
              </a:spcBef>
              <a:spcAft>
                <a:spcPts val="0"/>
              </a:spcAft>
              <a:buNone/>
            </a:pPr>
            <a:r>
              <a:rPr lang="en" sz="2200">
                <a:latin typeface="Garamond"/>
                <a:ea typeface="Garamond"/>
                <a:cs typeface="Garamond"/>
                <a:sym typeface="Garamond"/>
              </a:rPr>
              <a:t>Are the neurons in the network altered in autism?</a:t>
            </a:r>
            <a:endParaRPr/>
          </a:p>
          <a:p>
            <a:pPr indent="0" lvl="0" marL="0" rtl="0" algn="l">
              <a:lnSpc>
                <a:spcPct val="117999"/>
              </a:lnSpc>
              <a:spcBef>
                <a:spcPts val="0"/>
              </a:spcBef>
              <a:spcAft>
                <a:spcPts val="0"/>
              </a:spcAft>
              <a:buNone/>
            </a:pPr>
            <a:r>
              <a:rPr lang="en" sz="2200">
                <a:latin typeface="Garamond"/>
                <a:ea typeface="Garamond"/>
                <a:cs typeface="Garamond"/>
                <a:sym typeface="Garamond"/>
              </a:rPr>
              <a:t>Does modulating the activity of these neurons increase social behavior in an autism model?</a:t>
            </a:r>
            <a:endParaRPr/>
          </a:p>
          <a:p>
            <a:pPr indent="-195791" lvl="0" marL="291041" rtl="0" algn="l">
              <a:lnSpc>
                <a:spcPct val="117999"/>
              </a:lnSpc>
              <a:spcBef>
                <a:spcPts val="0"/>
              </a:spcBef>
              <a:spcAft>
                <a:spcPts val="0"/>
              </a:spcAft>
              <a:buSzPts val="1500"/>
              <a:buFont typeface="Garamond"/>
              <a:buNone/>
            </a:pPr>
            <a:r>
              <a:t/>
            </a:r>
            <a:endParaRPr/>
          </a:p>
          <a:p>
            <a:pPr indent="-195791" lvl="0" marL="291041" rtl="0" algn="l">
              <a:lnSpc>
                <a:spcPct val="117999"/>
              </a:lnSpc>
              <a:spcBef>
                <a:spcPts val="0"/>
              </a:spcBef>
              <a:spcAft>
                <a:spcPts val="0"/>
              </a:spcAft>
              <a:buSzPts val="1500"/>
              <a:buFont typeface="Garamond"/>
              <a:buNone/>
            </a:pPr>
            <a:r>
              <a:t/>
            </a:r>
            <a:endParaRPr/>
          </a:p>
          <a:p>
            <a:pPr indent="-291041" lvl="0" marL="291041" rtl="0" algn="l">
              <a:lnSpc>
                <a:spcPct val="117999"/>
              </a:lnSpc>
              <a:spcBef>
                <a:spcPts val="0"/>
              </a:spcBef>
              <a:spcAft>
                <a:spcPts val="0"/>
              </a:spcAft>
              <a:buSzPts val="2750"/>
              <a:buFont typeface="Garamond"/>
              <a:buChar char="•"/>
            </a:pPr>
            <a:r>
              <a:rPr lang="en" sz="2200">
                <a:latin typeface="Garamond"/>
                <a:ea typeface="Garamond"/>
                <a:cs typeface="Garamond"/>
                <a:sym typeface="Garamond"/>
              </a:rPr>
              <a:t>Autism symptoms localize to a distributed brain network</a:t>
            </a:r>
            <a:endParaRPr/>
          </a:p>
          <a:p>
            <a:pPr indent="-291041" lvl="0" marL="291041" rtl="0" algn="l">
              <a:lnSpc>
                <a:spcPct val="117999"/>
              </a:lnSpc>
              <a:spcBef>
                <a:spcPts val="0"/>
              </a:spcBef>
              <a:spcAft>
                <a:spcPts val="0"/>
              </a:spcAft>
              <a:buSzPts val="2750"/>
              <a:buFont typeface="Garamond"/>
              <a:buChar char="•"/>
            </a:pPr>
            <a:r>
              <a:rPr lang="en" sz="2200">
                <a:latin typeface="Garamond"/>
                <a:ea typeface="Garamond"/>
                <a:cs typeface="Garamond"/>
                <a:sym typeface="Garamond"/>
              </a:rPr>
              <a:t>The thalamus orchestrates local and long-range cortical network activity.</a:t>
            </a:r>
            <a:endParaRPr/>
          </a:p>
          <a:p>
            <a:pPr indent="-291041" lvl="0" marL="291041" rtl="0" algn="l">
              <a:lnSpc>
                <a:spcPct val="117999"/>
              </a:lnSpc>
              <a:spcBef>
                <a:spcPts val="0"/>
              </a:spcBef>
              <a:spcAft>
                <a:spcPts val="0"/>
              </a:spcAft>
              <a:buSzPts val="2750"/>
              <a:buFont typeface="Garamond"/>
              <a:buChar char="•"/>
            </a:pPr>
            <a:r>
              <a:rPr lang="en" sz="2200">
                <a:latin typeface="Garamond"/>
                <a:ea typeface="Garamond"/>
                <a:cs typeface="Garamond"/>
                <a:sym typeface="Garamond"/>
              </a:rPr>
              <a:t>The cognitive thalamus differs from sensory thalamus in that it receives its main driver input from the cortex.</a:t>
            </a:r>
            <a:endParaRPr/>
          </a:p>
          <a:p>
            <a:pPr indent="-291041" lvl="0" marL="291041" rtl="0" algn="l">
              <a:lnSpc>
                <a:spcPct val="117999"/>
              </a:lnSpc>
              <a:spcBef>
                <a:spcPts val="0"/>
              </a:spcBef>
              <a:spcAft>
                <a:spcPts val="0"/>
              </a:spcAft>
              <a:buSzPts val="2750"/>
              <a:buFont typeface="Garamond"/>
              <a:buChar char="•"/>
            </a:pPr>
            <a:r>
              <a:rPr lang="en" sz="2200">
                <a:latin typeface="Garamond"/>
                <a:ea typeface="Garamond"/>
                <a:cs typeface="Garamond"/>
                <a:sym typeface="Garamond"/>
              </a:rPr>
              <a:t>Optogenetic modulation of prefrontal thalamocortical neurons influences social behavior.</a:t>
            </a:r>
            <a:endParaRPr/>
          </a:p>
          <a:p>
            <a:pPr indent="-291041" lvl="0" marL="291041" rtl="0" algn="l">
              <a:lnSpc>
                <a:spcPct val="117999"/>
              </a:lnSpc>
              <a:spcBef>
                <a:spcPts val="0"/>
              </a:spcBef>
              <a:spcAft>
                <a:spcPts val="0"/>
              </a:spcAft>
              <a:buSzPts val="2750"/>
              <a:buFont typeface="Garamond"/>
              <a:buChar char="•"/>
            </a:pPr>
            <a:r>
              <a:rPr lang="en" sz="2200">
                <a:latin typeface="Garamond"/>
                <a:ea typeface="Garamond"/>
                <a:cs typeface="Garamond"/>
                <a:sym typeface="Garamond"/>
              </a:rPr>
              <a:t>Modulating the activity of these neurons in VPA mice increases social exploration.</a:t>
            </a:r>
            <a:endParaRPr/>
          </a:p>
          <a:p>
            <a:pPr indent="-291041" lvl="0" marL="291041" rtl="0" algn="l">
              <a:lnSpc>
                <a:spcPct val="117999"/>
              </a:lnSpc>
              <a:spcBef>
                <a:spcPts val="0"/>
              </a:spcBef>
              <a:spcAft>
                <a:spcPts val="0"/>
              </a:spcAft>
              <a:buSzPts val="2750"/>
              <a:buFont typeface="Garamond"/>
              <a:buChar char="•"/>
            </a:pPr>
            <a:r>
              <a:rPr lang="en" sz="2200">
                <a:latin typeface="Garamond"/>
                <a:ea typeface="Garamond"/>
                <a:cs typeface="Garamond"/>
                <a:sym typeface="Garamond"/>
              </a:rPr>
              <a:t>The neurons that project to the prefrontal cortex from thalamus are diverse in structure and function and filter information in fundamentally different ways.</a:t>
            </a:r>
            <a:endParaRPr/>
          </a:p>
          <a:p>
            <a:pPr indent="0" lvl="0" marL="0" rtl="0" algn="l">
              <a:lnSpc>
                <a:spcPct val="117999"/>
              </a:lnSpc>
              <a:spcBef>
                <a:spcPts val="0"/>
              </a:spcBef>
              <a:spcAft>
                <a:spcPts val="0"/>
              </a:spcAft>
              <a:buNone/>
            </a:pPr>
            <a:r>
              <a:t/>
            </a:r>
            <a:endParaRPr/>
          </a:p>
          <a:p>
            <a:pPr indent="0" lvl="0" marL="0" rtl="0" algn="l">
              <a:lnSpc>
                <a:spcPct val="117999"/>
              </a:lnSpc>
              <a:spcBef>
                <a:spcPts val="0"/>
              </a:spcBef>
              <a:spcAft>
                <a:spcPts val="0"/>
              </a:spcAft>
              <a:buNone/>
            </a:pPr>
            <a:r>
              <a:rPr lang="en" sz="2200">
                <a:latin typeface="Garamond"/>
                <a:ea typeface="Garamond"/>
                <a:cs typeface="Garamond"/>
                <a:sym typeface="Garamond"/>
              </a:rPr>
              <a:t>M/C/L electrophysiology analysis?</a:t>
            </a:r>
            <a:endParaRPr/>
          </a:p>
          <a:p>
            <a:pPr indent="0" lvl="0" marL="0" rtl="0" algn="l">
              <a:lnSpc>
                <a:spcPct val="117999"/>
              </a:lnSpc>
              <a:spcBef>
                <a:spcPts val="0"/>
              </a:spcBef>
              <a:spcAft>
                <a:spcPts val="0"/>
              </a:spcAft>
              <a:buNone/>
            </a:pPr>
            <a:r>
              <a:rPr lang="en" sz="2200">
                <a:latin typeface="Garamond"/>
                <a:ea typeface="Garamond"/>
                <a:cs typeface="Garamond"/>
                <a:sym typeface="Garamond"/>
              </a:rPr>
              <a:t>M/C/L morphology?</a:t>
            </a:r>
            <a:endParaRPr/>
          </a:p>
          <a:p>
            <a:pPr indent="0" lvl="0" marL="0" rtl="0" algn="l">
              <a:lnSpc>
                <a:spcPct val="117999"/>
              </a:lnSpc>
              <a:spcBef>
                <a:spcPts val="0"/>
              </a:spcBef>
              <a:spcAft>
                <a:spcPts val="0"/>
              </a:spcAft>
              <a:buNone/>
            </a:pPr>
            <a:r>
              <a:t/>
            </a:r>
            <a:endParaRPr/>
          </a:p>
          <a:p>
            <a:pPr indent="0" lvl="0" marL="0" rtl="0" algn="l">
              <a:lnSpc>
                <a:spcPct val="117999"/>
              </a:lnSpc>
              <a:spcBef>
                <a:spcPts val="0"/>
              </a:spcBef>
              <a:spcAft>
                <a:spcPts val="0"/>
              </a:spcAft>
              <a:buNone/>
            </a:pPr>
            <a:r>
              <a:t/>
            </a:r>
            <a:endParaRPr/>
          </a:p>
          <a:p>
            <a:pPr indent="0" lvl="0" marL="0" rtl="0" algn="l">
              <a:lnSpc>
                <a:spcPct val="117999"/>
              </a:lnSpc>
              <a:spcBef>
                <a:spcPts val="0"/>
              </a:spcBef>
              <a:spcAft>
                <a:spcPts val="0"/>
              </a:spcAft>
              <a:buNone/>
            </a:pPr>
            <a:r>
              <a:t/>
            </a:r>
            <a:endParaRPr/>
          </a:p>
          <a:p>
            <a:pPr indent="0" lvl="0" marL="0" rtl="0" algn="l">
              <a:lnSpc>
                <a:spcPct val="117999"/>
              </a:lnSpc>
              <a:spcBef>
                <a:spcPts val="0"/>
              </a:spcBef>
              <a:spcAft>
                <a:spcPts val="0"/>
              </a:spcAft>
              <a:buNone/>
            </a:pPr>
            <a:r>
              <a:rPr lang="en" sz="2200">
                <a:latin typeface="Garamond"/>
                <a:ea typeface="Garamond"/>
                <a:cs typeface="Garamond"/>
                <a:sym typeface="Garamond"/>
              </a:rPr>
              <a:t>Behavior: typical examples + graphs for the talk:</a:t>
            </a:r>
            <a:endParaRPr/>
          </a:p>
          <a:p>
            <a:pPr indent="-407457" lvl="0" marL="407457" rtl="0" algn="l">
              <a:lnSpc>
                <a:spcPct val="117999"/>
              </a:lnSpc>
              <a:spcBef>
                <a:spcPts val="0"/>
              </a:spcBef>
              <a:spcAft>
                <a:spcPts val="0"/>
              </a:spcAft>
              <a:buSzPts val="2200"/>
              <a:buFont typeface="Garamond"/>
              <a:buAutoNum type="arabicParenR"/>
            </a:pPr>
            <a:r>
              <a:rPr lang="en" sz="2200">
                <a:latin typeface="Garamond"/>
                <a:ea typeface="Garamond"/>
                <a:cs typeface="Garamond"/>
                <a:sym typeface="Garamond"/>
              </a:rPr>
              <a:t>mPFC⟶ MD excitation decreases social exploration</a:t>
            </a:r>
            <a:endParaRPr/>
          </a:p>
          <a:p>
            <a:pPr indent="-407457" lvl="0" marL="407457" rtl="0" algn="l">
              <a:lnSpc>
                <a:spcPct val="117999"/>
              </a:lnSpc>
              <a:spcBef>
                <a:spcPts val="0"/>
              </a:spcBef>
              <a:spcAft>
                <a:spcPts val="0"/>
              </a:spcAft>
              <a:buSzPts val="2200"/>
              <a:buFont typeface="Garamond"/>
              <a:buAutoNum type="arabicParenR"/>
            </a:pPr>
            <a:r>
              <a:rPr lang="en" sz="2200">
                <a:latin typeface="Garamond"/>
                <a:ea typeface="Garamond"/>
                <a:cs typeface="Garamond"/>
                <a:sym typeface="Garamond"/>
              </a:rPr>
              <a:t>MD ⟶ mPFC excitation decreases social exploration</a:t>
            </a:r>
            <a:endParaRPr/>
          </a:p>
          <a:p>
            <a:pPr indent="-407457" lvl="0" marL="407457" rtl="0" algn="l">
              <a:lnSpc>
                <a:spcPct val="117999"/>
              </a:lnSpc>
              <a:spcBef>
                <a:spcPts val="0"/>
              </a:spcBef>
              <a:spcAft>
                <a:spcPts val="0"/>
              </a:spcAft>
              <a:buSzPts val="2200"/>
              <a:buFont typeface="Garamond"/>
              <a:buAutoNum type="arabicParenR"/>
            </a:pPr>
            <a:r>
              <a:rPr lang="en" sz="2200">
                <a:latin typeface="Garamond"/>
                <a:ea typeface="Garamond"/>
                <a:cs typeface="Garamond"/>
                <a:sym typeface="Garamond"/>
              </a:rPr>
              <a:t>?VPA autism model?</a:t>
            </a:r>
            <a:endParaRPr/>
          </a:p>
          <a:p>
            <a:pPr indent="-407457" lvl="0" marL="407457" rtl="0" algn="l">
              <a:lnSpc>
                <a:spcPct val="117999"/>
              </a:lnSpc>
              <a:spcBef>
                <a:spcPts val="0"/>
              </a:spcBef>
              <a:spcAft>
                <a:spcPts val="0"/>
              </a:spcAft>
              <a:buSzPts val="2200"/>
              <a:buFont typeface="Garamond"/>
              <a:buAutoNum type="arabicParenR"/>
            </a:pPr>
            <a:r>
              <a:rPr lang="en" sz="2200">
                <a:latin typeface="Garamond"/>
                <a:ea typeface="Garamond"/>
                <a:cs typeface="Garamond"/>
                <a:sym typeface="Garamond"/>
              </a:rPr>
              <a:t>Histology from MD injection / PFC implant</a:t>
            </a:r>
            <a:endParaRPr/>
          </a:p>
          <a:p>
            <a:pPr indent="-407457" lvl="0" marL="407457" rtl="0" algn="l">
              <a:lnSpc>
                <a:spcPct val="117999"/>
              </a:lnSpc>
              <a:spcBef>
                <a:spcPts val="0"/>
              </a:spcBef>
              <a:spcAft>
                <a:spcPts val="0"/>
              </a:spcAft>
              <a:buSzPts val="2200"/>
              <a:buFont typeface="Garamond"/>
              <a:buAutoNum type="arabicParenR"/>
            </a:pPr>
            <a:r>
              <a:rPr lang="en" sz="2200">
                <a:latin typeface="Garamond"/>
                <a:ea typeface="Garamond"/>
                <a:cs typeface="Garamond"/>
                <a:sym typeface="Garamond"/>
              </a:rPr>
              <a:t>Histology from PFC injection / MD implant</a:t>
            </a:r>
            <a:endParaRPr/>
          </a:p>
          <a:p>
            <a:pPr indent="0" lvl="0" marL="0" rtl="0" algn="l">
              <a:lnSpc>
                <a:spcPct val="117999"/>
              </a:lnSpc>
              <a:spcBef>
                <a:spcPts val="0"/>
              </a:spcBef>
              <a:spcAft>
                <a:spcPts val="0"/>
              </a:spcAft>
              <a:buNone/>
            </a:pPr>
            <a:r>
              <a:t/>
            </a:r>
            <a:endParaRPr/>
          </a:p>
          <a:p>
            <a:pPr indent="0" lvl="0" marL="0" rtl="0" algn="l">
              <a:lnSpc>
                <a:spcPct val="117999"/>
              </a:lnSpc>
              <a:spcBef>
                <a:spcPts val="0"/>
              </a:spcBef>
              <a:spcAft>
                <a:spcPts val="0"/>
              </a:spcAft>
              <a:buNone/>
            </a:pPr>
            <a:r>
              <a:rPr lang="en" sz="2200">
                <a:latin typeface="Garamond"/>
                <a:ea typeface="Garamond"/>
                <a:cs typeface="Garamond"/>
                <a:sym typeface="Garamond"/>
              </a:rPr>
              <a:t>Electrophysiology / morphology: typical examples + graphs for the talk:</a:t>
            </a:r>
            <a:endParaRPr/>
          </a:p>
          <a:p>
            <a:pPr indent="-407457" lvl="0" marL="407457" rtl="0" algn="l">
              <a:lnSpc>
                <a:spcPct val="117999"/>
              </a:lnSpc>
              <a:spcBef>
                <a:spcPts val="0"/>
              </a:spcBef>
              <a:spcAft>
                <a:spcPts val="0"/>
              </a:spcAft>
              <a:buSzPts val="2200"/>
              <a:buFont typeface="Garamond"/>
              <a:buAutoNum type="arabicParenR"/>
            </a:pPr>
            <a:r>
              <a:rPr lang="en" sz="2200">
                <a:latin typeface="Garamond"/>
                <a:ea typeface="Garamond"/>
                <a:cs typeface="Garamond"/>
                <a:sym typeface="Garamond"/>
              </a:rPr>
              <a:t>RMP M vs. L</a:t>
            </a:r>
            <a:endParaRPr/>
          </a:p>
          <a:p>
            <a:pPr indent="-407457" lvl="0" marL="407457" rtl="0" algn="l">
              <a:lnSpc>
                <a:spcPct val="117999"/>
              </a:lnSpc>
              <a:spcBef>
                <a:spcPts val="0"/>
              </a:spcBef>
              <a:spcAft>
                <a:spcPts val="0"/>
              </a:spcAft>
              <a:buSzPts val="2200"/>
              <a:buFont typeface="Garamond"/>
              <a:buAutoNum type="arabicParenR"/>
            </a:pPr>
            <a:r>
              <a:rPr lang="en" sz="2200">
                <a:latin typeface="Garamond"/>
                <a:ea typeface="Garamond"/>
                <a:cs typeface="Garamond"/>
                <a:sym typeface="Garamond"/>
              </a:rPr>
              <a:t>Sag ratio M vs. L</a:t>
            </a:r>
            <a:endParaRPr/>
          </a:p>
          <a:p>
            <a:pPr indent="-407457" lvl="0" marL="407457" rtl="0" algn="l">
              <a:lnSpc>
                <a:spcPct val="117999"/>
              </a:lnSpc>
              <a:spcBef>
                <a:spcPts val="0"/>
              </a:spcBef>
              <a:spcAft>
                <a:spcPts val="0"/>
              </a:spcAft>
              <a:buSzPts val="2200"/>
              <a:buFont typeface="Garamond"/>
              <a:buAutoNum type="arabicParenR"/>
            </a:pPr>
            <a:r>
              <a:rPr lang="en" sz="2200">
                <a:latin typeface="Garamond"/>
                <a:ea typeface="Garamond"/>
                <a:cs typeface="Garamond"/>
                <a:sym typeface="Garamond"/>
              </a:rPr>
              <a:t>Rinput M vs. L</a:t>
            </a:r>
            <a:endParaRPr/>
          </a:p>
          <a:p>
            <a:pPr indent="-407457" lvl="0" marL="407457" rtl="0" algn="l">
              <a:lnSpc>
                <a:spcPct val="117999"/>
              </a:lnSpc>
              <a:spcBef>
                <a:spcPts val="0"/>
              </a:spcBef>
              <a:spcAft>
                <a:spcPts val="0"/>
              </a:spcAft>
              <a:buSzPts val="2200"/>
              <a:buFont typeface="Garamond"/>
              <a:buAutoNum type="arabicParenR"/>
            </a:pPr>
            <a:r>
              <a:rPr lang="en" sz="2200">
                <a:latin typeface="Garamond"/>
                <a:ea typeface="Garamond"/>
                <a:cs typeface="Garamond"/>
                <a:sym typeface="Garamond"/>
              </a:rPr>
              <a:t>Sag ratio vs. Rinput for M &amp; L</a:t>
            </a:r>
            <a:endParaRPr/>
          </a:p>
          <a:p>
            <a:pPr indent="-407457" lvl="0" marL="407457" rtl="0" algn="l">
              <a:lnSpc>
                <a:spcPct val="117999"/>
              </a:lnSpc>
              <a:spcBef>
                <a:spcPts val="0"/>
              </a:spcBef>
              <a:spcAft>
                <a:spcPts val="0"/>
              </a:spcAft>
              <a:buSzPts val="2200"/>
              <a:buFont typeface="Garamond"/>
              <a:buAutoNum type="arabicParenR"/>
            </a:pPr>
            <a:r>
              <a:rPr lang="en" sz="2200">
                <a:latin typeface="Garamond"/>
                <a:ea typeface="Garamond"/>
                <a:cs typeface="Garamond"/>
                <a:sym typeface="Garamond"/>
              </a:rPr>
              <a:t>f/i curve for M vs. L</a:t>
            </a:r>
            <a:endParaRPr/>
          </a:p>
          <a:p>
            <a:pPr indent="-407457" lvl="0" marL="407457" rtl="0" algn="l">
              <a:lnSpc>
                <a:spcPct val="117999"/>
              </a:lnSpc>
              <a:spcBef>
                <a:spcPts val="0"/>
              </a:spcBef>
              <a:spcAft>
                <a:spcPts val="0"/>
              </a:spcAft>
              <a:buSzPts val="2200"/>
              <a:buFont typeface="Garamond"/>
              <a:buAutoNum type="arabicParenR"/>
            </a:pPr>
            <a:r>
              <a:rPr lang="en" sz="2200">
                <a:latin typeface="Garamond"/>
                <a:ea typeface="Garamond"/>
                <a:cs typeface="Garamond"/>
                <a:sym typeface="Garamond"/>
              </a:rPr>
              <a:t>? AP threshold</a:t>
            </a:r>
            <a:endParaRPr/>
          </a:p>
          <a:p>
            <a:pPr indent="-407457" lvl="0" marL="407457" rtl="0" algn="l">
              <a:lnSpc>
                <a:spcPct val="117999"/>
              </a:lnSpc>
              <a:spcBef>
                <a:spcPts val="0"/>
              </a:spcBef>
              <a:spcAft>
                <a:spcPts val="0"/>
              </a:spcAft>
              <a:buSzPts val="2200"/>
              <a:buFont typeface="Garamond"/>
              <a:buAutoNum type="arabicParenR"/>
            </a:pPr>
            <a:r>
              <a:rPr lang="en" sz="2200">
                <a:latin typeface="Garamond"/>
                <a:ea typeface="Garamond"/>
                <a:cs typeface="Garamond"/>
                <a:sym typeface="Garamond"/>
              </a:rPr>
              <a:t>Complexity equation | Complexity of M vs. L</a:t>
            </a:r>
            <a:endParaRPr/>
          </a:p>
          <a:p>
            <a:pPr indent="-407457" lvl="0" marL="407457" rtl="0" algn="l">
              <a:lnSpc>
                <a:spcPct val="117999"/>
              </a:lnSpc>
              <a:spcBef>
                <a:spcPts val="0"/>
              </a:spcBef>
              <a:spcAft>
                <a:spcPts val="0"/>
              </a:spcAft>
              <a:buSzPts val="2200"/>
              <a:buFont typeface="Garamond"/>
              <a:buAutoNum type="arabicParenR"/>
            </a:pPr>
            <a:r>
              <a:rPr lang="en" sz="2200">
                <a:latin typeface="Garamond"/>
                <a:ea typeface="Garamond"/>
                <a:cs typeface="Garamond"/>
                <a:sym typeface="Garamond"/>
              </a:rPr>
              <a:t>Complexity vs. Sag ratio</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8" name="Shape 1528"/>
        <p:cNvGrpSpPr/>
        <p:nvPr/>
      </p:nvGrpSpPr>
      <p:grpSpPr>
        <a:xfrm>
          <a:off x="0" y="0"/>
          <a:ext cx="0" cy="0"/>
          <a:chOff x="0" y="0"/>
          <a:chExt cx="0" cy="0"/>
        </a:xfrm>
      </p:grpSpPr>
      <p:sp>
        <p:nvSpPr>
          <p:cNvPr id="1529" name="Google Shape;1529;g11dad4bfe8c_5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0" name="Google Shape;1530;g11dad4bfe8c_5_3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To identify and characterize the properties of specific brain circuits that play a role in autism, I use two main experimental approaches, both involving mouse models of autism.</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First, I perform patch clamp electrophysiology in brain slices to understand how changes in autism associated genes affect the electrical behavior of specific subsets of neurons.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Next, I monitor the activity of specific neuron types in awake, freely moving mice.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Finally, I test hypotheses about how these neurons play a causal role in behavior by modifying their activity using an approach called optogenetics to selectively activate or inactivate genetically identified populations of neurons using light.</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rgbClr val="0433FF"/>
                </a:solidFill>
              </a:rPr>
              <a:t>http://www.neuroscience.cam.ac.uk/uploadedFiles/hpcr_php4maGxK.jpg</a:t>
            </a:r>
            <a:endParaRPr/>
          </a:p>
          <a:p>
            <a:pPr indent="0" lvl="0" marL="0" rtl="0" algn="l">
              <a:spcBef>
                <a:spcPts val="0"/>
              </a:spcBef>
              <a:spcAft>
                <a:spcPts val="0"/>
              </a:spcAft>
              <a:buNone/>
            </a:pPr>
            <a:r>
              <a:rPr lang="en" sz="1200">
                <a:solidFill>
                  <a:srgbClr val="0433FF"/>
                </a:solidFill>
              </a:rPr>
              <a:t>https://med.stanford.edu/news/all-news/2014/06/scientists-tie-social-behavior-to-activity.html</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11dad4bfe8c_5_35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g11dad4bfe8c_5_3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8" name="Shape 1548"/>
        <p:cNvGrpSpPr/>
        <p:nvPr/>
      </p:nvGrpSpPr>
      <p:grpSpPr>
        <a:xfrm>
          <a:off x="0" y="0"/>
          <a:ext cx="0" cy="0"/>
          <a:chOff x="0" y="0"/>
          <a:chExt cx="0" cy="0"/>
        </a:xfrm>
      </p:grpSpPr>
      <p:sp>
        <p:nvSpPr>
          <p:cNvPr id="1549" name="Google Shape;1549;g11dad4bfe8c_5_3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g11dad4bfe8c_5_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5" name="Shape 1555"/>
        <p:cNvGrpSpPr/>
        <p:nvPr/>
      </p:nvGrpSpPr>
      <p:grpSpPr>
        <a:xfrm>
          <a:off x="0" y="0"/>
          <a:ext cx="0" cy="0"/>
          <a:chOff x="0" y="0"/>
          <a:chExt cx="0" cy="0"/>
        </a:xfrm>
      </p:grpSpPr>
      <p:sp>
        <p:nvSpPr>
          <p:cNvPr id="1556" name="Google Shape;1556;g11e300fc44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7" name="Google Shape;1557;g11e300fc44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Sasha: Now I am going to share some skills with you that you might find useful during your visits with youth who are presenting with neurodiverstiy.  These skills may be helpful if you are noticing significant anxiety or depression </a:t>
            </a:r>
            <a:r>
              <a:rPr lang="en"/>
              <a:t>interfering</a:t>
            </a:r>
            <a:r>
              <a:rPr lang="en"/>
              <a:t> with participation in a medical appointment or even a youth with autism or ADHD who might benefit from changes in how you may typically practice.  I am hopeful you will learn a few tricks to take with you to your next appointments with you.</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11dad4bfe8c_3_40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g11dad4bfe8c_3_4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g11e300fc44b_0_6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4" name="Google Shape;1564;g11e300fc44b_0_6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
              <a:t>Sasha: </a:t>
            </a:r>
            <a:r>
              <a:rPr lang="en"/>
              <a:t>As it was brought up in the questions earlier, it is imperative to build rapport and understand where your youth are coming from, and to know how neurodiversity may play in role in different aspects of their medical care.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
              <a:t>Even though you only have a short period of time with your patients, it is important to be strategic with this time and build rapport with your youth and their families.  It is also important to keep some considerations in mind and how it might interact their perceptions of mental health or engagement in conversations with providers.</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
              <a:t>Meet them where they are - emotionally, physically, developmentally.  Match the energy in the room, pull up a seat, show them you have time for them.  Make sure you match the conversation to the developmental level of the patient  or family also taking into consideration neurodiversity.  We don’t want our patients to get lost in our jargon or not hear what we are saying, or to feel like we don’t have time to talk to them/address their questions.</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solidFill>
                  <a:schemeClr val="dk1"/>
                </a:solidFill>
              </a:rPr>
              <a:t>For example, youth with ADHD may benefit from shorter segments of information being shared and increased checks of understanding.  Children with autism may benefit from using fewer words and supplementing with visual supports or gestures.  Additionally, you may want to limit additional sensory stimuli or consider if additional people are necessary in the room.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
              <a:t>Give the family or patient a voice - listen to their concerns, recap what you know and ask if you missed anything of if there is anything to add.  Make sure to elicit questions they might have.</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
              <a:t>We all know we are supposed to ask open ended questions, but sometimes this is much more difficult than it sounds.  Generally we want to ask broadly then get more specific.  This might be too much for some patients, </a:t>
            </a:r>
            <a:r>
              <a:rPr lang="en"/>
              <a:t>particularly</a:t>
            </a:r>
            <a:r>
              <a:rPr lang="en"/>
              <a:t> those you are already anxious or might have difficulties with communication.  I actually have started using more “tell me about” statements and less questions, this puts less pressure on the youth.  I find this to help conversation flow.  Also, be strategic in how you ask for additional information, for example if you are asking about hobbies and activities they do if you ask “anything else” it is a close ended question and gives them the opportunity to be done talking.  But asking “what else” is an open ended question eliciting more information.  If they truly don’t have anything else to say, they will let you know and then you can move on.</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
              <a:t>Sometimes it can be easier to talk to parents or get targeted information quickly, but at times it is appropriate to obtain information directly from the the youth.  So direct your questions to who you would like to answer.  This is particularly important, if you have read the room and find a parent is answering more, to let them know I would like to hear from the youth.  This is important because when conducting a risk assessment we are going to need the youth to participate.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1565" name="Google Shape;1565;g11e300fc44b_0_6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g11e300fc44b_0_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6" name="Google Shape;1576;g11e300fc44b_0_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
              <a:t>Sasha: </a:t>
            </a:r>
            <a:r>
              <a:rPr lang="en"/>
              <a:t>This concept is better examined in stress and anxiety responses, but scientists are starting to be able to generalize to other emotions and experiences.  For example, on PET scans, it has been identified that </a:t>
            </a:r>
            <a:r>
              <a:rPr b="1" i="0" lang="en" sz="1200">
                <a:solidFill>
                  <a:schemeClr val="dk1"/>
                </a:solidFill>
                <a:latin typeface="Calibri"/>
                <a:ea typeface="Calibri"/>
                <a:cs typeface="Calibri"/>
                <a:sym typeface="Calibri"/>
              </a:rPr>
              <a:t>Sadness </a:t>
            </a:r>
            <a:r>
              <a:rPr b="0" i="0" lang="en" sz="1200">
                <a:solidFill>
                  <a:schemeClr val="dk1"/>
                </a:solidFill>
                <a:latin typeface="Calibri"/>
                <a:ea typeface="Calibri"/>
                <a:cs typeface="Calibri"/>
                <a:sym typeface="Calibri"/>
              </a:rPr>
              <a:t>is associated with increased activity of the right occipital lobe, the left insula, the left thalamus, the amygdala and the hippocampus. The hippocampus is strongly linked with memory, and it makes sense that awareness of certain memories is associated with feeling sad.</a:t>
            </a:r>
            <a:endParaRPr/>
          </a:p>
        </p:txBody>
      </p:sp>
      <p:sp>
        <p:nvSpPr>
          <p:cNvPr id="1577" name="Google Shape;1577;g11e300fc44b_0_4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g11e300fc44b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5" name="Google Shape;1585;g11e300fc44b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
              <a:t>Sasha: B</a:t>
            </a:r>
            <a:r>
              <a:rPr lang="en"/>
              <a:t>ody mapping can be a powerful tool for helping youth to understand how their body and brain are connected. Having outlines available that allows them to map where they experience certain emotions in their body, can bring awareness to the experience and offer some clues for when implementing coping strategies might be helpful.  If you notice a patient is having a strong emotional reaction in the office, this can be a helpful skill to help them understand how to listen to their bodies to help identify their emotions.</a:t>
            </a:r>
            <a:endParaRPr/>
          </a:p>
        </p:txBody>
      </p:sp>
      <p:sp>
        <p:nvSpPr>
          <p:cNvPr id="1586" name="Google Shape;1586;g11e300fc44b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g11e300fc44b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
              <a:t>Sasha: </a:t>
            </a:r>
            <a:r>
              <a:rPr lang="en"/>
              <a:t>Behavioral activation is one of my favorite tools to have youth do in a session with me.  The goal of behavioral activation is to increase engagement in something seen as pleasant in hopes that this can decrease engagement in activities that maintain depression or feelings of sadness.  It also presents the opportunity to problem solve why youth may not be engaging in the pleasant activities they used to enjoy.  </a:t>
            </a:r>
            <a:endParaRPr/>
          </a:p>
        </p:txBody>
      </p:sp>
      <p:sp>
        <p:nvSpPr>
          <p:cNvPr id="1642" name="Google Shape;1642;g11e300fc44b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1" name="Shape 1661"/>
        <p:cNvGrpSpPr/>
        <p:nvPr/>
      </p:nvGrpSpPr>
      <p:grpSpPr>
        <a:xfrm>
          <a:off x="0" y="0"/>
          <a:ext cx="0" cy="0"/>
          <a:chOff x="0" y="0"/>
          <a:chExt cx="0" cy="0"/>
        </a:xfrm>
      </p:grpSpPr>
      <p:sp>
        <p:nvSpPr>
          <p:cNvPr id="1662" name="Google Shape;1662;g11e300fc44b_0_21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3" name="Google Shape;1663;g11e300fc44b_0_211: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50000"/>
              </a:lnSpc>
              <a:spcBef>
                <a:spcPts val="0"/>
              </a:spcBef>
              <a:spcAft>
                <a:spcPts val="0"/>
              </a:spcAft>
              <a:buClr>
                <a:schemeClr val="accent2"/>
              </a:buClr>
              <a:buSzPts val="1400"/>
              <a:buFont typeface="Arial"/>
              <a:buNone/>
            </a:pPr>
            <a:r>
              <a:rPr lang="en" sz="1000"/>
              <a:t>Sasha: </a:t>
            </a:r>
            <a:r>
              <a:rPr lang="en" sz="1000">
                <a:solidFill>
                  <a:srgbClr val="000000"/>
                </a:solidFill>
                <a:latin typeface="Arial"/>
                <a:ea typeface="Arial"/>
                <a:cs typeface="Arial"/>
                <a:sym typeface="Arial"/>
              </a:rPr>
              <a:t>When presenting behavioral activation to youth in your office, be prepared with handouts or a list.  It might even be helpful to even present as a prescription.  Have the teen identify one 5 minutes activity they could fit into each of their days.  This can be as simple as going for a short walk, getting the main, playing a game, getting on tiktok to watch funny videos, or making a quick phone call.  We want to target activities that have the potential to boost teens mood.  </a:t>
            </a:r>
            <a:endParaRPr sz="1000">
              <a:solidFill>
                <a:srgbClr val="000000"/>
              </a:solidFill>
              <a:latin typeface="Arial"/>
              <a:ea typeface="Arial"/>
              <a:cs typeface="Arial"/>
              <a:sym typeface="Arial"/>
            </a:endParaRPr>
          </a:p>
          <a:p>
            <a:pPr indent="0" lvl="0" marL="0" rtl="0" algn="l">
              <a:lnSpc>
                <a:spcPct val="150000"/>
              </a:lnSpc>
              <a:spcBef>
                <a:spcPts val="0"/>
              </a:spcBef>
              <a:spcAft>
                <a:spcPts val="0"/>
              </a:spcAft>
              <a:buClr>
                <a:schemeClr val="accent2"/>
              </a:buClr>
              <a:buSzPts val="1400"/>
              <a:buFont typeface="Arial"/>
              <a:buNone/>
            </a:pPr>
            <a:r>
              <a:t/>
            </a:r>
            <a:endParaRPr sz="1000">
              <a:solidFill>
                <a:srgbClr val="000000"/>
              </a:solidFill>
              <a:latin typeface="Arial"/>
              <a:ea typeface="Arial"/>
              <a:cs typeface="Arial"/>
              <a:sym typeface="Arial"/>
            </a:endParaRPr>
          </a:p>
          <a:p>
            <a:pPr indent="0" lvl="0" marL="0" rtl="0" algn="l">
              <a:lnSpc>
                <a:spcPct val="150000"/>
              </a:lnSpc>
              <a:spcBef>
                <a:spcPts val="0"/>
              </a:spcBef>
              <a:spcAft>
                <a:spcPts val="0"/>
              </a:spcAft>
              <a:buClr>
                <a:schemeClr val="accent2"/>
              </a:buClr>
              <a:buSzPts val="1400"/>
              <a:buFont typeface="Arial"/>
              <a:buNone/>
            </a:pPr>
            <a:r>
              <a:rPr lang="en" sz="1000">
                <a:solidFill>
                  <a:srgbClr val="000000"/>
                </a:solidFill>
                <a:latin typeface="Arial"/>
                <a:ea typeface="Arial"/>
                <a:cs typeface="Arial"/>
                <a:sym typeface="Arial"/>
              </a:rPr>
              <a:t> If you have time, engage them in a behavioral activation activity in session, so that they can see how simple it can be and even feel the benefits.  This is also an effective strategy in boosting their mood after what has likely been a difficult conversation related to their positive screen.</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Calibri"/>
              <a:buNone/>
            </a:pPr>
            <a:r>
              <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Calibri"/>
              <a:buNone/>
            </a:pPr>
            <a:r>
              <a:rPr lang="en" sz="1000">
                <a:solidFill>
                  <a:srgbClr val="000000"/>
                </a:solidFill>
                <a:latin typeface="Arial"/>
                <a:ea typeface="Arial"/>
                <a:cs typeface="Arial"/>
                <a:sym typeface="Arial"/>
              </a:rPr>
              <a:t>Parents often want to jump to having the youth complete chores or other activities around the house, that is not what we are aiming for with this skill, but rather a way to begin to show them they have some control over their mood.  Keep parents in check.</a:t>
            </a:r>
            <a:endParaRPr sz="1000">
              <a:solidFill>
                <a:srgbClr val="000000"/>
              </a:solidFill>
              <a:latin typeface="Arial"/>
              <a:ea typeface="Arial"/>
              <a:cs typeface="Arial"/>
              <a:sym typeface="Arial"/>
            </a:endParaRPr>
          </a:p>
        </p:txBody>
      </p:sp>
      <p:sp>
        <p:nvSpPr>
          <p:cNvPr id="1664" name="Google Shape;1664;g11e300fc44b_0_211: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g11e300fc44b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
              <a:t>Sasha: </a:t>
            </a:r>
            <a:r>
              <a:rPr lang="en"/>
              <a:t>Relaxation strategies are another quick intervention that can be easily added to visits, including diaphragmatic breathing, progressive muscle relaxation, or mindfulness.  For teens, apps can be recommended for relaxation strategies including headspace, mindbody, Calm, happy not perfect.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
              <a:t>For younger children who might need more support or prompting, 5-4-3-2-1 grounding technique can be helpful and might give you some insight into what they see has calming.</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
              <a:t>Diaphragmatic breathing can also easily be taught to all children though the use of bubbles, pinwheels, or having this place their hands on their stomach and chest and focusing on only having the one on their stomach move.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
              <a:t>Maybe have parents identify a situation where it might have been helpful too to model coping and emotions.</a:t>
            </a:r>
            <a:endParaRPr/>
          </a:p>
        </p:txBody>
      </p:sp>
      <p:sp>
        <p:nvSpPr>
          <p:cNvPr id="1671" name="Google Shape;1671;g11e300fc44b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9" name="Shape 1679"/>
        <p:cNvGrpSpPr/>
        <p:nvPr/>
      </p:nvGrpSpPr>
      <p:grpSpPr>
        <a:xfrm>
          <a:off x="0" y="0"/>
          <a:ext cx="0" cy="0"/>
          <a:chOff x="0" y="0"/>
          <a:chExt cx="0" cy="0"/>
        </a:xfrm>
      </p:grpSpPr>
      <p:sp>
        <p:nvSpPr>
          <p:cNvPr id="1680" name="Google Shape;1680;g11e300fc44b_0_8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1" name="Google Shape;1681;g11e300fc44b_0_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Sasha: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5" name="Shape 1685"/>
        <p:cNvGrpSpPr/>
        <p:nvPr/>
      </p:nvGrpSpPr>
      <p:grpSpPr>
        <a:xfrm>
          <a:off x="0" y="0"/>
          <a:ext cx="0" cy="0"/>
          <a:chOff x="0" y="0"/>
          <a:chExt cx="0" cy="0"/>
        </a:xfrm>
      </p:grpSpPr>
      <p:sp>
        <p:nvSpPr>
          <p:cNvPr id="1686" name="Google Shape;1686;g11e300fc44b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7" name="Google Shape;1687;g11e300fc44b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Life at times can feel quite overwhelming, and when we are stuck in those moments, it might be hard to step back and remember these skills.  Practice these skills when you aren’t feeling stressed or overwhelmed to increase the likelihood of being able to remember them when you are stressed.  Maybe write-down or keep of note of what is most </a:t>
            </a:r>
            <a:r>
              <a:rPr lang="en"/>
              <a:t>helpful</a:t>
            </a:r>
            <a:r>
              <a:rPr lang="en"/>
              <a:t> to you, and put it somewhere you can refer to if you are feeling overwhelmed.  Practicing these skills and knowing how to use them in the moment can also be helpful if you notice a peer needing extra support.  Being able to come back to the here and now and find a moment of calmness can be so beneficial to all of us.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1" name="Shape 1691"/>
        <p:cNvGrpSpPr/>
        <p:nvPr/>
      </p:nvGrpSpPr>
      <p:grpSpPr>
        <a:xfrm>
          <a:off x="0" y="0"/>
          <a:ext cx="0" cy="0"/>
          <a:chOff x="0" y="0"/>
          <a:chExt cx="0" cy="0"/>
        </a:xfrm>
      </p:grpSpPr>
      <p:sp>
        <p:nvSpPr>
          <p:cNvPr id="1692" name="Google Shape;1692;g11e300fc44b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3" name="Google Shape;1693;g11e300fc44b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we only focus on the tree, we might continue to feel overwhelmed and be unsure of how to get out of our current situation.  But if you can help yourself or someone else see the larger picture (or the forest), often times you are able to find control and solutions and move forward.  These coping skills give us all an opportunity to to see the forest, find our way, and move forward.</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2" name="Shape 1702"/>
        <p:cNvGrpSpPr/>
        <p:nvPr/>
      </p:nvGrpSpPr>
      <p:grpSpPr>
        <a:xfrm>
          <a:off x="0" y="0"/>
          <a:ext cx="0" cy="0"/>
          <a:chOff x="0" y="0"/>
          <a:chExt cx="0" cy="0"/>
        </a:xfrm>
      </p:grpSpPr>
      <p:sp>
        <p:nvSpPr>
          <p:cNvPr id="1703" name="Google Shape;1703;g11d830be9be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4" name="Google Shape;1704;g11d830be9be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 [ ] Issues knowing what to do when you haven’t been able to be seen by a provider, so this presentation has  helpful techniques and resources that I know I will be incorporating</a:t>
            </a:r>
            <a:endParaRPr/>
          </a:p>
          <a:p>
            <a:pPr indent="0" lvl="0" marL="0" rtl="0" algn="l">
              <a:spcBef>
                <a:spcPts val="0"/>
              </a:spcBef>
              <a:spcAft>
                <a:spcPts val="0"/>
              </a:spcAft>
              <a:buClr>
                <a:schemeClr val="dk1"/>
              </a:buClr>
              <a:buSzPts val="1100"/>
              <a:buFont typeface="Arial"/>
              <a:buNone/>
            </a:pPr>
            <a:r>
              <a:rPr lang="en"/>
              <a:t>- [ ] Agree that when providers make us feel like they are actually listening or like they are not rushed, we feel more comfortable which then makes us open more</a:t>
            </a:r>
            <a:endParaRPr/>
          </a:p>
          <a:p>
            <a:pPr indent="0" lvl="0" marL="0" rtl="0" algn="l">
              <a:spcBef>
                <a:spcPts val="0"/>
              </a:spcBef>
              <a:spcAft>
                <a:spcPts val="0"/>
              </a:spcAft>
              <a:buClr>
                <a:schemeClr val="dk1"/>
              </a:buClr>
              <a:buSzPts val="1100"/>
              <a:buFont typeface="Arial"/>
              <a:buNone/>
            </a:pPr>
            <a:r>
              <a:rPr lang="en"/>
              <a:t>	- [ ] Great information about matching the conversation to the developmental level of the patient, sometimes it can be difficult to keep track if a provider is explaining a lot of things at once </a:t>
            </a:r>
            <a:endParaRPr/>
          </a:p>
          <a:p>
            <a:pPr indent="0" lvl="0" marL="0" rtl="0" algn="l">
              <a:spcBef>
                <a:spcPts val="0"/>
              </a:spcBef>
              <a:spcAft>
                <a:spcPts val="0"/>
              </a:spcAft>
              <a:buClr>
                <a:schemeClr val="dk1"/>
              </a:buClr>
              <a:buSzPts val="1100"/>
              <a:buFont typeface="Arial"/>
              <a:buNone/>
            </a:pPr>
            <a:r>
              <a:rPr lang="en"/>
              <a:t>	- [ ] Great to incorporate “tell me about” statements because sometimes it’s difficult for me to come up with things or understand what exactly the provider is asking, and I don’t mean this to say what they wants us to say, but just merely knowing what to say</a:t>
            </a:r>
            <a:endParaRPr/>
          </a:p>
          <a:p>
            <a:pPr indent="0" lvl="0" marL="0" rtl="0" algn="l">
              <a:spcBef>
                <a:spcPts val="0"/>
              </a:spcBef>
              <a:spcAft>
                <a:spcPts val="0"/>
              </a:spcAft>
              <a:buClr>
                <a:schemeClr val="dk1"/>
              </a:buClr>
              <a:buSzPts val="1100"/>
              <a:buFont typeface="Arial"/>
              <a:buNone/>
            </a:pPr>
            <a:r>
              <a:rPr lang="en"/>
              <a:t>    	- [ ] Sometimes a question is too general that you don’t think of specific scenarios or you don’t know what to answer</a:t>
            </a:r>
            <a:endParaRPr/>
          </a:p>
          <a:p>
            <a:pPr indent="0" lvl="0" marL="0" rtl="0" algn="l">
              <a:spcBef>
                <a:spcPts val="0"/>
              </a:spcBef>
              <a:spcAft>
                <a:spcPts val="0"/>
              </a:spcAft>
              <a:buClr>
                <a:schemeClr val="dk1"/>
              </a:buClr>
              <a:buSzPts val="1100"/>
              <a:buFont typeface="Arial"/>
              <a:buNone/>
            </a:pPr>
            <a:r>
              <a:rPr lang="en"/>
              <a:t>- [ ] Behavioral activation</a:t>
            </a:r>
            <a:endParaRPr/>
          </a:p>
          <a:p>
            <a:pPr indent="0" lvl="0" marL="0" rtl="0" algn="l">
              <a:spcBef>
                <a:spcPts val="0"/>
              </a:spcBef>
              <a:spcAft>
                <a:spcPts val="0"/>
              </a:spcAft>
              <a:buClr>
                <a:schemeClr val="dk1"/>
              </a:buClr>
              <a:buSzPts val="1100"/>
              <a:buFont typeface="Arial"/>
              <a:buNone/>
            </a:pPr>
            <a:r>
              <a:rPr lang="en"/>
              <a:t>	- [ ]  Step 2</a:t>
            </a:r>
            <a:endParaRPr/>
          </a:p>
          <a:p>
            <a:pPr indent="0" lvl="0" marL="0" rtl="0" algn="l">
              <a:spcBef>
                <a:spcPts val="0"/>
              </a:spcBef>
              <a:spcAft>
                <a:spcPts val="0"/>
              </a:spcAft>
              <a:buClr>
                <a:schemeClr val="dk1"/>
              </a:buClr>
              <a:buSzPts val="1100"/>
              <a:buFont typeface="Arial"/>
              <a:buNone/>
            </a:pPr>
            <a:r>
              <a:rPr lang="en"/>
              <a:t>- [ ] Visual imagery of what kind</a:t>
            </a:r>
            <a:endParaRPr/>
          </a:p>
          <a:p>
            <a:pPr indent="0" lvl="0" marL="0" rtl="0" algn="l">
              <a:spcBef>
                <a:spcPts val="0"/>
              </a:spcBef>
              <a:spcAft>
                <a:spcPts val="0"/>
              </a:spcAft>
              <a:buClr>
                <a:schemeClr val="dk1"/>
              </a:buClr>
              <a:buSzPts val="1100"/>
              <a:buFont typeface="Arial"/>
              <a:buNone/>
            </a:pPr>
            <a:r>
              <a:rPr lang="en"/>
              <a:t>- [ ] Whats progressive muscle relaxation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11dad4bfe8c_3_43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g11dad4bfe8c_3_4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8" name="Shape 1708"/>
        <p:cNvGrpSpPr/>
        <p:nvPr/>
      </p:nvGrpSpPr>
      <p:grpSpPr>
        <a:xfrm>
          <a:off x="0" y="0"/>
          <a:ext cx="0" cy="0"/>
          <a:chOff x="0" y="0"/>
          <a:chExt cx="0" cy="0"/>
        </a:xfrm>
      </p:grpSpPr>
      <p:sp>
        <p:nvSpPr>
          <p:cNvPr id="1709" name="Google Shape;1709;g11d830be9be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0" name="Google Shape;1710;g11d830be9be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11dad4bfe8c_3_43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g11dad4bfe8c_3_4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11dad4bfe8c_3_44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g11dad4bfe8c_3_4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11dad4bfe8c_3_45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g11dad4bfe8c_3_4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2.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hyperlink" Target="http://bit.ly/2Tynxth" TargetMode="External"/><Relationship Id="rId6" Type="http://schemas.openxmlformats.org/officeDocument/2006/relationships/hyperlink" Target="http://bit.ly/2TyoMsr" TargetMode="External"/><Relationship Id="rId7"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 Id="rId3"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 Id="rId3"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jpg"/><Relationship Id="rId3" Type="http://schemas.openxmlformats.org/officeDocument/2006/relationships/image" Target="../media/image2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mt="31000"/>
          </a:blip>
          <a:srcRect b="0" l="0" r="0" t="34167"/>
          <a:stretch/>
        </p:blipFill>
        <p:spPr>
          <a:xfrm>
            <a:off x="-72425" y="1771649"/>
            <a:ext cx="6918400" cy="3413775"/>
          </a:xfrm>
          <a:prstGeom prst="rect">
            <a:avLst/>
          </a:prstGeom>
          <a:noFill/>
          <a:ln>
            <a:noFill/>
          </a:ln>
        </p:spPr>
      </p:pic>
      <p:pic>
        <p:nvPicPr>
          <p:cNvPr id="10" name="Google Shape;10;p2"/>
          <p:cNvPicPr preferRelativeResize="0"/>
          <p:nvPr/>
        </p:nvPicPr>
        <p:blipFill rotWithShape="1">
          <a:blip r:embed="rId2">
            <a:alphaModFix amt="31000"/>
          </a:blip>
          <a:srcRect b="71614" l="0" r="0" t="0"/>
          <a:stretch/>
        </p:blipFill>
        <p:spPr>
          <a:xfrm>
            <a:off x="2285950" y="-49902"/>
            <a:ext cx="6918400" cy="1471927"/>
          </a:xfrm>
          <a:prstGeom prst="rect">
            <a:avLst/>
          </a:prstGeom>
          <a:noFill/>
          <a:ln>
            <a:noFill/>
          </a:ln>
        </p:spPr>
      </p:pic>
      <p:pic>
        <p:nvPicPr>
          <p:cNvPr id="11" name="Google Shape;11;p2"/>
          <p:cNvPicPr preferRelativeResize="0"/>
          <p:nvPr/>
        </p:nvPicPr>
        <p:blipFill rotWithShape="1">
          <a:blip r:embed="rId3">
            <a:alphaModFix amt="75000"/>
          </a:blip>
          <a:srcRect b="0" l="0" r="0" t="0"/>
          <a:stretch/>
        </p:blipFill>
        <p:spPr>
          <a:xfrm rot="8953326">
            <a:off x="-487738" y="-262179"/>
            <a:ext cx="1290974" cy="1290969"/>
          </a:xfrm>
          <a:prstGeom prst="rect">
            <a:avLst/>
          </a:prstGeom>
          <a:noFill/>
          <a:ln>
            <a:noFill/>
          </a:ln>
        </p:spPr>
      </p:pic>
      <p:pic>
        <p:nvPicPr>
          <p:cNvPr id="12" name="Google Shape;12;p2"/>
          <p:cNvPicPr preferRelativeResize="0"/>
          <p:nvPr/>
        </p:nvPicPr>
        <p:blipFill rotWithShape="1">
          <a:blip r:embed="rId4">
            <a:alphaModFix amt="69000"/>
          </a:blip>
          <a:srcRect b="0" l="0" r="0" t="0"/>
          <a:stretch/>
        </p:blipFill>
        <p:spPr>
          <a:xfrm rot="-487124">
            <a:off x="3826789" y="4430947"/>
            <a:ext cx="1301204" cy="1301204"/>
          </a:xfrm>
          <a:prstGeom prst="rect">
            <a:avLst/>
          </a:prstGeom>
          <a:noFill/>
          <a:ln>
            <a:noFill/>
          </a:ln>
        </p:spPr>
      </p:pic>
      <p:pic>
        <p:nvPicPr>
          <p:cNvPr id="13" name="Google Shape;13;p2"/>
          <p:cNvPicPr preferRelativeResize="0"/>
          <p:nvPr/>
        </p:nvPicPr>
        <p:blipFill rotWithShape="1">
          <a:blip r:embed="rId5">
            <a:alphaModFix amt="66000"/>
          </a:blip>
          <a:srcRect b="0" l="0" r="0" t="0"/>
          <a:stretch/>
        </p:blipFill>
        <p:spPr>
          <a:xfrm rot="-487112">
            <a:off x="3690080" y="429499"/>
            <a:ext cx="633792" cy="633797"/>
          </a:xfrm>
          <a:prstGeom prst="rect">
            <a:avLst/>
          </a:prstGeom>
          <a:noFill/>
          <a:ln>
            <a:noFill/>
          </a:ln>
        </p:spPr>
      </p:pic>
      <p:pic>
        <p:nvPicPr>
          <p:cNvPr id="14" name="Google Shape;14;p2"/>
          <p:cNvPicPr preferRelativeResize="0"/>
          <p:nvPr/>
        </p:nvPicPr>
        <p:blipFill rotWithShape="1">
          <a:blip r:embed="rId4">
            <a:alphaModFix amt="69000"/>
          </a:blip>
          <a:srcRect b="0" l="0" r="0" t="0"/>
          <a:stretch/>
        </p:blipFill>
        <p:spPr>
          <a:xfrm rot="-487123">
            <a:off x="8440039" y="4295079"/>
            <a:ext cx="971953" cy="971953"/>
          </a:xfrm>
          <a:prstGeom prst="rect">
            <a:avLst/>
          </a:prstGeom>
          <a:noFill/>
          <a:ln>
            <a:noFill/>
          </a:ln>
        </p:spPr>
      </p:pic>
      <p:sp>
        <p:nvSpPr>
          <p:cNvPr id="15" name="Google Shape;15;p2"/>
          <p:cNvSpPr txBox="1"/>
          <p:nvPr>
            <p:ph type="ctrTitle"/>
          </p:nvPr>
        </p:nvSpPr>
        <p:spPr>
          <a:xfrm>
            <a:off x="713100" y="993875"/>
            <a:ext cx="4651200" cy="2387700"/>
          </a:xfrm>
          <a:prstGeom prst="rect">
            <a:avLst/>
          </a:prstGeom>
        </p:spPr>
        <p:txBody>
          <a:bodyPr anchorCtr="0" anchor="ctr" bIns="91425" lIns="91425" spcFirstLastPara="1" rIns="91425" wrap="square" tIns="91425">
            <a:noAutofit/>
          </a:bodyPr>
          <a:lstStyle>
            <a:lvl1pPr lvl="0" rtl="0" algn="l">
              <a:lnSpc>
                <a:spcPct val="80000"/>
              </a:lnSpc>
              <a:spcBef>
                <a:spcPts val="0"/>
              </a:spcBef>
              <a:spcAft>
                <a:spcPts val="0"/>
              </a:spcAft>
              <a:buSzPts val="5200"/>
              <a:buNone/>
              <a:defRPr sz="5300"/>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6" name="Google Shape;16;p2"/>
          <p:cNvSpPr txBox="1"/>
          <p:nvPr>
            <p:ph idx="1" type="subTitle"/>
          </p:nvPr>
        </p:nvSpPr>
        <p:spPr>
          <a:xfrm>
            <a:off x="713100" y="3673825"/>
            <a:ext cx="4651200" cy="475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9" name="Shape 79"/>
        <p:cNvGrpSpPr/>
        <p:nvPr/>
      </p:nvGrpSpPr>
      <p:grpSpPr>
        <a:xfrm>
          <a:off x="0" y="0"/>
          <a:ext cx="0" cy="0"/>
          <a:chOff x="0" y="0"/>
          <a:chExt cx="0" cy="0"/>
        </a:xfrm>
      </p:grpSpPr>
      <p:pic>
        <p:nvPicPr>
          <p:cNvPr id="80" name="Google Shape;80;p11"/>
          <p:cNvPicPr preferRelativeResize="0"/>
          <p:nvPr/>
        </p:nvPicPr>
        <p:blipFill rotWithShape="1">
          <a:blip r:embed="rId2">
            <a:alphaModFix amt="31000"/>
          </a:blip>
          <a:srcRect b="0" l="0" r="0" t="34167"/>
          <a:stretch/>
        </p:blipFill>
        <p:spPr>
          <a:xfrm rot="10800000">
            <a:off x="2740049" y="-382614"/>
            <a:ext cx="6918400" cy="3413775"/>
          </a:xfrm>
          <a:prstGeom prst="rect">
            <a:avLst/>
          </a:prstGeom>
          <a:noFill/>
          <a:ln>
            <a:noFill/>
          </a:ln>
        </p:spPr>
      </p:pic>
      <p:pic>
        <p:nvPicPr>
          <p:cNvPr id="81" name="Google Shape;81;p11"/>
          <p:cNvPicPr preferRelativeResize="0"/>
          <p:nvPr/>
        </p:nvPicPr>
        <p:blipFill rotWithShape="1">
          <a:blip r:embed="rId3">
            <a:alphaModFix amt="38000"/>
          </a:blip>
          <a:srcRect b="0" l="0" r="0" t="37942"/>
          <a:stretch/>
        </p:blipFill>
        <p:spPr>
          <a:xfrm flipH="1">
            <a:off x="-8175" y="592505"/>
            <a:ext cx="9871124" cy="4591304"/>
          </a:xfrm>
          <a:prstGeom prst="rect">
            <a:avLst/>
          </a:prstGeom>
          <a:noFill/>
          <a:ln>
            <a:noFill/>
          </a:ln>
        </p:spPr>
      </p:pic>
      <p:pic>
        <p:nvPicPr>
          <p:cNvPr id="82" name="Google Shape;82;p11"/>
          <p:cNvPicPr preferRelativeResize="0"/>
          <p:nvPr/>
        </p:nvPicPr>
        <p:blipFill rotWithShape="1">
          <a:blip r:embed="rId4">
            <a:alphaModFix amt="87000"/>
          </a:blip>
          <a:srcRect b="0" l="0" r="0" t="0"/>
          <a:stretch/>
        </p:blipFill>
        <p:spPr>
          <a:xfrm flipH="1" rot="10682364">
            <a:off x="7298902" y="2929394"/>
            <a:ext cx="3037322" cy="3037340"/>
          </a:xfrm>
          <a:prstGeom prst="rect">
            <a:avLst/>
          </a:prstGeom>
          <a:noFill/>
          <a:ln>
            <a:noFill/>
          </a:ln>
        </p:spPr>
      </p:pic>
      <p:pic>
        <p:nvPicPr>
          <p:cNvPr id="83" name="Google Shape;83;p11"/>
          <p:cNvPicPr preferRelativeResize="0"/>
          <p:nvPr/>
        </p:nvPicPr>
        <p:blipFill>
          <a:blip r:embed="rId5">
            <a:alphaModFix amt="82000"/>
          </a:blip>
          <a:stretch>
            <a:fillRect/>
          </a:stretch>
        </p:blipFill>
        <p:spPr>
          <a:xfrm flipH="1" rot="-6283850">
            <a:off x="-1029320" y="-1659286"/>
            <a:ext cx="3250139" cy="3250139"/>
          </a:xfrm>
          <a:prstGeom prst="rect">
            <a:avLst/>
          </a:prstGeom>
          <a:noFill/>
          <a:ln>
            <a:noFill/>
          </a:ln>
        </p:spPr>
      </p:pic>
      <p:pic>
        <p:nvPicPr>
          <p:cNvPr id="84" name="Google Shape;84;p11"/>
          <p:cNvPicPr preferRelativeResize="0"/>
          <p:nvPr/>
        </p:nvPicPr>
        <p:blipFill rotWithShape="1">
          <a:blip r:embed="rId6">
            <a:alphaModFix amt="69000"/>
          </a:blip>
          <a:srcRect b="0" l="0" r="0" t="0"/>
          <a:stretch/>
        </p:blipFill>
        <p:spPr>
          <a:xfrm flipH="1" rot="-10312878">
            <a:off x="6176692" y="4553551"/>
            <a:ext cx="1005191" cy="1005192"/>
          </a:xfrm>
          <a:prstGeom prst="rect">
            <a:avLst/>
          </a:prstGeom>
          <a:noFill/>
          <a:ln>
            <a:noFill/>
          </a:ln>
        </p:spPr>
      </p:pic>
      <p:pic>
        <p:nvPicPr>
          <p:cNvPr id="85" name="Google Shape;85;p11"/>
          <p:cNvPicPr preferRelativeResize="0"/>
          <p:nvPr/>
        </p:nvPicPr>
        <p:blipFill rotWithShape="1">
          <a:blip r:embed="rId7">
            <a:alphaModFix amt="75000"/>
          </a:blip>
          <a:srcRect b="0" l="0" r="0" t="0"/>
          <a:stretch/>
        </p:blipFill>
        <p:spPr>
          <a:xfrm flipH="1" rot="-10312857">
            <a:off x="1943700" y="-323091"/>
            <a:ext cx="907356" cy="907372"/>
          </a:xfrm>
          <a:prstGeom prst="rect">
            <a:avLst/>
          </a:prstGeom>
          <a:noFill/>
          <a:ln>
            <a:noFill/>
          </a:ln>
        </p:spPr>
      </p:pic>
      <p:pic>
        <p:nvPicPr>
          <p:cNvPr id="86" name="Google Shape;86;p11"/>
          <p:cNvPicPr preferRelativeResize="0"/>
          <p:nvPr/>
        </p:nvPicPr>
        <p:blipFill rotWithShape="1">
          <a:blip r:embed="rId8">
            <a:alphaModFix amt="60000"/>
          </a:blip>
          <a:srcRect b="0" l="0" r="0" t="0"/>
          <a:stretch/>
        </p:blipFill>
        <p:spPr>
          <a:xfrm rot="-487117">
            <a:off x="7262455" y="1035194"/>
            <a:ext cx="223202" cy="223203"/>
          </a:xfrm>
          <a:prstGeom prst="rect">
            <a:avLst/>
          </a:prstGeom>
          <a:noFill/>
          <a:ln>
            <a:noFill/>
          </a:ln>
        </p:spPr>
      </p:pic>
      <p:pic>
        <p:nvPicPr>
          <p:cNvPr id="87" name="Google Shape;87;p11"/>
          <p:cNvPicPr preferRelativeResize="0"/>
          <p:nvPr/>
        </p:nvPicPr>
        <p:blipFill rotWithShape="1">
          <a:blip r:embed="rId9">
            <a:alphaModFix amt="60000"/>
          </a:blip>
          <a:srcRect b="0" l="0" r="0" t="0"/>
          <a:stretch/>
        </p:blipFill>
        <p:spPr>
          <a:xfrm rot="-487117">
            <a:off x="1223605" y="3885094"/>
            <a:ext cx="223202" cy="223203"/>
          </a:xfrm>
          <a:prstGeom prst="rect">
            <a:avLst/>
          </a:prstGeom>
          <a:noFill/>
          <a:ln>
            <a:noFill/>
          </a:ln>
        </p:spPr>
      </p:pic>
      <p:sp>
        <p:nvSpPr>
          <p:cNvPr id="88" name="Google Shape;88;p11"/>
          <p:cNvSpPr txBox="1"/>
          <p:nvPr>
            <p:ph hasCustomPrompt="1" type="title"/>
          </p:nvPr>
        </p:nvSpPr>
        <p:spPr>
          <a:xfrm>
            <a:off x="2423100" y="1273050"/>
            <a:ext cx="4297800" cy="2100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9600"/>
              <a:buNone/>
              <a:defRPr sz="149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89" name="Google Shape;89;p11"/>
          <p:cNvSpPr txBox="1"/>
          <p:nvPr>
            <p:ph idx="1" type="subTitle"/>
          </p:nvPr>
        </p:nvSpPr>
        <p:spPr>
          <a:xfrm>
            <a:off x="2423100" y="3373350"/>
            <a:ext cx="4297800" cy="49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2">
    <p:spTree>
      <p:nvGrpSpPr>
        <p:cNvPr id="789" name="Shape 789"/>
        <p:cNvGrpSpPr/>
        <p:nvPr/>
      </p:nvGrpSpPr>
      <p:grpSpPr>
        <a:xfrm>
          <a:off x="0" y="0"/>
          <a:ext cx="0" cy="0"/>
          <a:chOff x="0" y="0"/>
          <a:chExt cx="0" cy="0"/>
        </a:xfrm>
      </p:grpSpPr>
      <p:sp>
        <p:nvSpPr>
          <p:cNvPr id="790" name="Google Shape;790;p104"/>
          <p:cNvSpPr txBox="1"/>
          <p:nvPr>
            <p:ph type="title"/>
          </p:nvPr>
        </p:nvSpPr>
        <p:spPr>
          <a:xfrm>
            <a:off x="1792287" y="3860486"/>
            <a:ext cx="5486401" cy="425769"/>
          </a:xfrm>
          <a:prstGeom prst="rect">
            <a:avLst/>
          </a:prstGeom>
          <a:noFill/>
          <a:ln>
            <a:noFill/>
          </a:ln>
        </p:spPr>
        <p:txBody>
          <a:bodyPr anchorCtr="0" anchor="b" bIns="34275" lIns="34275" spcFirstLastPara="1" rIns="34275" wrap="square" tIns="34275">
            <a:normAutofit/>
          </a:bodyPr>
          <a:lstStyle>
            <a:lvl1pPr lvl="0" algn="ctr">
              <a:lnSpc>
                <a:spcPct val="100000"/>
              </a:lnSpc>
              <a:spcBef>
                <a:spcPts val="0"/>
              </a:spcBef>
              <a:spcAft>
                <a:spcPts val="0"/>
              </a:spcAft>
              <a:buClr>
                <a:srgbClr val="000000"/>
              </a:buClr>
              <a:buSzPts val="1400"/>
              <a:buNon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791" name="Google Shape;791;p104"/>
          <p:cNvSpPr/>
          <p:nvPr>
            <p:ph idx="2" type="pic"/>
          </p:nvPr>
        </p:nvSpPr>
        <p:spPr>
          <a:xfrm>
            <a:off x="1792287" y="720089"/>
            <a:ext cx="5486401" cy="3086101"/>
          </a:xfrm>
          <a:prstGeom prst="rect">
            <a:avLst/>
          </a:prstGeom>
          <a:noFill/>
          <a:ln>
            <a:noFill/>
          </a:ln>
        </p:spPr>
      </p:sp>
      <p:sp>
        <p:nvSpPr>
          <p:cNvPr id="792" name="Google Shape;792;p104"/>
          <p:cNvSpPr txBox="1"/>
          <p:nvPr>
            <p:ph idx="1" type="body"/>
          </p:nvPr>
        </p:nvSpPr>
        <p:spPr>
          <a:xfrm>
            <a:off x="1792287" y="4286254"/>
            <a:ext cx="5486401" cy="602934"/>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800"/>
              </a:spcBef>
              <a:spcAft>
                <a:spcPts val="0"/>
              </a:spcAft>
              <a:buClr>
                <a:srgbClr val="000000"/>
              </a:buClr>
              <a:buSzPts val="2400"/>
              <a:buFont typeface="Arial"/>
              <a:buNone/>
              <a:defRPr sz="2400">
                <a:solidFill>
                  <a:srgbClr val="000000"/>
                </a:solidFill>
              </a:defRPr>
            </a:lvl1pPr>
            <a:lvl2pPr indent="-228600" lvl="1" marL="914400" algn="l">
              <a:lnSpc>
                <a:spcPct val="100000"/>
              </a:lnSpc>
              <a:spcBef>
                <a:spcPts val="800"/>
              </a:spcBef>
              <a:spcAft>
                <a:spcPts val="0"/>
              </a:spcAft>
              <a:buClr>
                <a:srgbClr val="000000"/>
              </a:buClr>
              <a:buSzPts val="2400"/>
              <a:buFont typeface="Arial"/>
              <a:buNone/>
              <a:defRPr sz="2400">
                <a:solidFill>
                  <a:srgbClr val="000000"/>
                </a:solidFill>
              </a:defRPr>
            </a:lvl2pPr>
            <a:lvl3pPr indent="-228600" lvl="2" marL="1371600" algn="l">
              <a:lnSpc>
                <a:spcPct val="100000"/>
              </a:lnSpc>
              <a:spcBef>
                <a:spcPts val="800"/>
              </a:spcBef>
              <a:spcAft>
                <a:spcPts val="0"/>
              </a:spcAft>
              <a:buClr>
                <a:srgbClr val="000000"/>
              </a:buClr>
              <a:buSzPts val="2400"/>
              <a:buFont typeface="Arial"/>
              <a:buNone/>
              <a:defRPr sz="2400">
                <a:solidFill>
                  <a:srgbClr val="000000"/>
                </a:solidFill>
              </a:defRPr>
            </a:lvl3pPr>
            <a:lvl4pPr indent="-228600" lvl="3" marL="1828800" algn="l">
              <a:lnSpc>
                <a:spcPct val="100000"/>
              </a:lnSpc>
              <a:spcBef>
                <a:spcPts val="800"/>
              </a:spcBef>
              <a:spcAft>
                <a:spcPts val="0"/>
              </a:spcAft>
              <a:buClr>
                <a:srgbClr val="000000"/>
              </a:buClr>
              <a:buSzPts val="2400"/>
              <a:buFont typeface="Arial"/>
              <a:buNone/>
              <a:defRPr sz="2400">
                <a:solidFill>
                  <a:srgbClr val="000000"/>
                </a:solidFill>
              </a:defRPr>
            </a:lvl4pPr>
            <a:lvl5pPr indent="-228600" lvl="4" marL="2286000" algn="l">
              <a:lnSpc>
                <a:spcPct val="100000"/>
              </a:lnSpc>
              <a:spcBef>
                <a:spcPts val="800"/>
              </a:spcBef>
              <a:spcAft>
                <a:spcPts val="0"/>
              </a:spcAft>
              <a:buClr>
                <a:srgbClr val="000000"/>
              </a:buClr>
              <a:buSzPts val="2400"/>
              <a:buFont typeface="Arial"/>
              <a:buNone/>
              <a:defRPr sz="2400">
                <a:solidFill>
                  <a:srgbClr val="000000"/>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93" name="Google Shape;793;p104"/>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2">
    <p:bg>
      <p:bgPr>
        <a:blipFill>
          <a:blip r:embed="rId2">
            <a:alphaModFix/>
          </a:blip>
          <a:stretch>
            <a:fillRect/>
          </a:stretch>
        </a:blipFill>
      </p:bgPr>
    </p:bg>
    <p:spTree>
      <p:nvGrpSpPr>
        <p:cNvPr id="794" name="Shape 794"/>
        <p:cNvGrpSpPr/>
        <p:nvPr/>
      </p:nvGrpSpPr>
      <p:grpSpPr>
        <a:xfrm>
          <a:off x="0" y="0"/>
          <a:ext cx="0" cy="0"/>
          <a:chOff x="0" y="0"/>
          <a:chExt cx="0" cy="0"/>
        </a:xfrm>
      </p:grpSpPr>
      <p:sp>
        <p:nvSpPr>
          <p:cNvPr id="795" name="Google Shape;795;p105"/>
          <p:cNvSpPr txBox="1"/>
          <p:nvPr>
            <p:ph type="title"/>
          </p:nvPr>
        </p:nvSpPr>
        <p:spPr>
          <a:xfrm>
            <a:off x="457200" y="2023109"/>
            <a:ext cx="8229600" cy="2263141"/>
          </a:xfrm>
          <a:prstGeom prst="rect">
            <a:avLst/>
          </a:prstGeom>
          <a:noFill/>
          <a:ln>
            <a:noFill/>
          </a:ln>
        </p:spPr>
        <p:txBody>
          <a:bodyPr anchorCtr="0" anchor="t" bIns="34275" lIns="34275" spcFirstLastPara="1" rIns="34275" wrap="square" tIns="34275">
            <a:normAutofit/>
          </a:bodyPr>
          <a:lstStyle>
            <a:lvl1pPr lvl="0" algn="ctr">
              <a:lnSpc>
                <a:spcPct val="100000"/>
              </a:lnSpc>
              <a:spcBef>
                <a:spcPts val="0"/>
              </a:spcBef>
              <a:spcAft>
                <a:spcPts val="0"/>
              </a:spcAft>
              <a:buClr>
                <a:srgbClr val="000000"/>
              </a:buClr>
              <a:buSzPts val="1400"/>
              <a:buNon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796" name="Google Shape;796;p105"/>
          <p:cNvSpPr txBox="1"/>
          <p:nvPr>
            <p:ph idx="1" type="body"/>
          </p:nvPr>
        </p:nvSpPr>
        <p:spPr>
          <a:xfrm>
            <a:off x="457200" y="1554479"/>
            <a:ext cx="8229600" cy="468631"/>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400"/>
              </a:spcBef>
              <a:spcAft>
                <a:spcPts val="0"/>
              </a:spcAft>
              <a:buClr>
                <a:srgbClr val="D9D9D9"/>
              </a:buClr>
              <a:buSzPts val="1800"/>
              <a:buFont typeface="Arial"/>
              <a:buNone/>
              <a:defRPr sz="1800" cap="none">
                <a:solidFill>
                  <a:srgbClr val="D9D9D9"/>
                </a:solidFill>
              </a:defRPr>
            </a:lvl1pPr>
            <a:lvl2pPr indent="-342900" lvl="1" marL="914400" algn="l">
              <a:lnSpc>
                <a:spcPct val="100000"/>
              </a:lnSpc>
              <a:spcBef>
                <a:spcPts val="400"/>
              </a:spcBef>
              <a:spcAft>
                <a:spcPts val="0"/>
              </a:spcAft>
              <a:buClr>
                <a:srgbClr val="D9D9D9"/>
              </a:buClr>
              <a:buSzPts val="1800"/>
              <a:buFont typeface="Arial"/>
              <a:buChar char="–"/>
              <a:defRPr sz="1800" cap="none">
                <a:solidFill>
                  <a:srgbClr val="D9D9D9"/>
                </a:solidFill>
              </a:defRPr>
            </a:lvl2pPr>
            <a:lvl3pPr indent="-342900" lvl="2" marL="1371600" algn="l">
              <a:lnSpc>
                <a:spcPct val="100000"/>
              </a:lnSpc>
              <a:spcBef>
                <a:spcPts val="400"/>
              </a:spcBef>
              <a:spcAft>
                <a:spcPts val="0"/>
              </a:spcAft>
              <a:buClr>
                <a:srgbClr val="D9D9D9"/>
              </a:buClr>
              <a:buSzPts val="1800"/>
              <a:buFont typeface="Arial"/>
              <a:buChar char="•"/>
              <a:defRPr sz="1800" cap="none">
                <a:solidFill>
                  <a:srgbClr val="D9D9D9"/>
                </a:solidFill>
              </a:defRPr>
            </a:lvl3pPr>
            <a:lvl4pPr indent="-342900" lvl="3" marL="1828800" algn="l">
              <a:lnSpc>
                <a:spcPct val="100000"/>
              </a:lnSpc>
              <a:spcBef>
                <a:spcPts val="400"/>
              </a:spcBef>
              <a:spcAft>
                <a:spcPts val="0"/>
              </a:spcAft>
              <a:buClr>
                <a:srgbClr val="D9D9D9"/>
              </a:buClr>
              <a:buSzPts val="1800"/>
              <a:buFont typeface="Arial"/>
              <a:buChar char="–"/>
              <a:defRPr sz="1800" cap="none">
                <a:solidFill>
                  <a:srgbClr val="D9D9D9"/>
                </a:solidFill>
              </a:defRPr>
            </a:lvl4pPr>
            <a:lvl5pPr indent="-342900" lvl="4" marL="2286000" algn="l">
              <a:lnSpc>
                <a:spcPct val="100000"/>
              </a:lnSpc>
              <a:spcBef>
                <a:spcPts val="400"/>
              </a:spcBef>
              <a:spcAft>
                <a:spcPts val="0"/>
              </a:spcAft>
              <a:buClr>
                <a:srgbClr val="D9D9D9"/>
              </a:buClr>
              <a:buSzPts val="1800"/>
              <a:buFont typeface="Arial"/>
              <a:buChar char="»"/>
              <a:defRPr sz="1800" cap="none">
                <a:solidFill>
                  <a:srgbClr val="D9D9D9"/>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97" name="Google Shape;797;p105"/>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6">
    <p:bg>
      <p:bgPr>
        <a:blipFill>
          <a:blip r:embed="rId2">
            <a:alphaModFix/>
          </a:blip>
          <a:stretch>
            <a:fillRect/>
          </a:stretch>
        </a:blipFill>
      </p:bgPr>
    </p:bg>
    <p:spTree>
      <p:nvGrpSpPr>
        <p:cNvPr id="798" name="Shape 798"/>
        <p:cNvGrpSpPr/>
        <p:nvPr/>
      </p:nvGrpSpPr>
      <p:grpSpPr>
        <a:xfrm>
          <a:off x="0" y="0"/>
          <a:ext cx="0" cy="0"/>
          <a:chOff x="0" y="0"/>
          <a:chExt cx="0" cy="0"/>
        </a:xfrm>
      </p:grpSpPr>
      <p:sp>
        <p:nvSpPr>
          <p:cNvPr id="799" name="Google Shape;799;p106"/>
          <p:cNvSpPr txBox="1"/>
          <p:nvPr>
            <p:ph idx="1" type="body"/>
          </p:nvPr>
        </p:nvSpPr>
        <p:spPr>
          <a:xfrm>
            <a:off x="457200" y="718043"/>
            <a:ext cx="8229600" cy="825012"/>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0"/>
              </a:spcBef>
              <a:spcAft>
                <a:spcPts val="0"/>
              </a:spcAft>
              <a:buClr>
                <a:srgbClr val="D9D9D9"/>
              </a:buClr>
              <a:buSzPts val="2700"/>
              <a:buFont typeface="Arial"/>
              <a:buNone/>
              <a:defRPr sz="2700">
                <a:solidFill>
                  <a:srgbClr val="D9D9D9"/>
                </a:solidFill>
              </a:defRPr>
            </a:lvl1pPr>
            <a:lvl2pPr indent="-400050" lvl="1" marL="914400" algn="l">
              <a:lnSpc>
                <a:spcPct val="100000"/>
              </a:lnSpc>
              <a:spcBef>
                <a:spcPts val="0"/>
              </a:spcBef>
              <a:spcAft>
                <a:spcPts val="0"/>
              </a:spcAft>
              <a:buClr>
                <a:srgbClr val="D9D9D9"/>
              </a:buClr>
              <a:buSzPts val="2700"/>
              <a:buFont typeface="Arial"/>
              <a:buChar char="–"/>
              <a:defRPr sz="2700">
                <a:solidFill>
                  <a:srgbClr val="D9D9D9"/>
                </a:solidFill>
              </a:defRPr>
            </a:lvl2pPr>
            <a:lvl3pPr indent="-400050" lvl="2" marL="1371600" algn="l">
              <a:lnSpc>
                <a:spcPct val="100000"/>
              </a:lnSpc>
              <a:spcBef>
                <a:spcPts val="0"/>
              </a:spcBef>
              <a:spcAft>
                <a:spcPts val="0"/>
              </a:spcAft>
              <a:buClr>
                <a:srgbClr val="D9D9D9"/>
              </a:buClr>
              <a:buSzPts val="2700"/>
              <a:buFont typeface="Arial"/>
              <a:buChar char="•"/>
              <a:defRPr sz="2700">
                <a:solidFill>
                  <a:srgbClr val="D9D9D9"/>
                </a:solidFill>
              </a:defRPr>
            </a:lvl3pPr>
            <a:lvl4pPr indent="-400050" lvl="3" marL="1828800" algn="l">
              <a:lnSpc>
                <a:spcPct val="100000"/>
              </a:lnSpc>
              <a:spcBef>
                <a:spcPts val="0"/>
              </a:spcBef>
              <a:spcAft>
                <a:spcPts val="0"/>
              </a:spcAft>
              <a:buClr>
                <a:srgbClr val="D9D9D9"/>
              </a:buClr>
              <a:buSzPts val="2700"/>
              <a:buFont typeface="Arial"/>
              <a:buChar char="–"/>
              <a:defRPr sz="2700">
                <a:solidFill>
                  <a:srgbClr val="D9D9D9"/>
                </a:solidFill>
              </a:defRPr>
            </a:lvl4pPr>
            <a:lvl5pPr indent="-400050" lvl="4" marL="2286000" algn="l">
              <a:lnSpc>
                <a:spcPct val="100000"/>
              </a:lnSpc>
              <a:spcBef>
                <a:spcPts val="0"/>
              </a:spcBef>
              <a:spcAft>
                <a:spcPts val="0"/>
              </a:spcAft>
              <a:buClr>
                <a:srgbClr val="D9D9D9"/>
              </a:buClr>
              <a:buSzPts val="2700"/>
              <a:buFont typeface="Arial"/>
              <a:buChar char="»"/>
              <a:defRPr sz="2700">
                <a:solidFill>
                  <a:srgbClr val="D9D9D9"/>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00" name="Google Shape;800;p106"/>
          <p:cNvSpPr txBox="1"/>
          <p:nvPr>
            <p:ph idx="2" type="body"/>
          </p:nvPr>
        </p:nvSpPr>
        <p:spPr>
          <a:xfrm>
            <a:off x="457200" y="1680209"/>
            <a:ext cx="8229600" cy="3086101"/>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01" name="Google Shape;801;p106"/>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3">
    <p:bg>
      <p:bgPr>
        <a:blipFill>
          <a:blip r:embed="rId2">
            <a:alphaModFix/>
          </a:blip>
          <a:stretch>
            <a:fillRect/>
          </a:stretch>
        </a:blipFill>
      </p:bgPr>
    </p:bg>
    <p:spTree>
      <p:nvGrpSpPr>
        <p:cNvPr id="802" name="Shape 802"/>
        <p:cNvGrpSpPr/>
        <p:nvPr/>
      </p:nvGrpSpPr>
      <p:grpSpPr>
        <a:xfrm>
          <a:off x="0" y="0"/>
          <a:ext cx="0" cy="0"/>
          <a:chOff x="0" y="0"/>
          <a:chExt cx="0" cy="0"/>
        </a:xfrm>
      </p:grpSpPr>
      <p:sp>
        <p:nvSpPr>
          <p:cNvPr id="803" name="Google Shape;803;p107"/>
          <p:cNvSpPr txBox="1"/>
          <p:nvPr>
            <p:ph idx="1" type="body"/>
          </p:nvPr>
        </p:nvSpPr>
        <p:spPr>
          <a:xfrm>
            <a:off x="457200" y="1680209"/>
            <a:ext cx="8229600" cy="3154682"/>
          </a:xfrm>
          <a:prstGeom prst="rect">
            <a:avLst/>
          </a:prstGeom>
          <a:noFill/>
          <a:ln>
            <a:noFill/>
          </a:ln>
        </p:spPr>
        <p:txBody>
          <a:bodyPr anchorCtr="0" anchor="t" bIns="34275" lIns="34275" spcFirstLastPara="1" rIns="34275" wrap="square" tIns="34275">
            <a:normAutofit/>
          </a:bodyPr>
          <a:lstStyle>
            <a:lvl1pPr indent="-374650" lvl="0" marL="457200" algn="l">
              <a:lnSpc>
                <a:spcPct val="100000"/>
              </a:lnSpc>
              <a:spcBef>
                <a:spcPts val="500"/>
              </a:spcBef>
              <a:spcAft>
                <a:spcPts val="0"/>
              </a:spcAft>
              <a:buClr>
                <a:srgbClr val="FFFFFF"/>
              </a:buClr>
              <a:buSzPts val="2300"/>
              <a:buChar char="•"/>
              <a:defRPr sz="2300"/>
            </a:lvl1pPr>
            <a:lvl2pPr indent="-374650" lvl="1" marL="914400" algn="l">
              <a:lnSpc>
                <a:spcPct val="100000"/>
              </a:lnSpc>
              <a:spcBef>
                <a:spcPts val="500"/>
              </a:spcBef>
              <a:spcAft>
                <a:spcPts val="0"/>
              </a:spcAft>
              <a:buClr>
                <a:srgbClr val="FFFFFF"/>
              </a:buClr>
              <a:buSzPts val="2300"/>
              <a:buChar char="–"/>
              <a:defRPr sz="2300"/>
            </a:lvl2pPr>
            <a:lvl3pPr indent="-374650" lvl="2" marL="1371600" algn="l">
              <a:lnSpc>
                <a:spcPct val="100000"/>
              </a:lnSpc>
              <a:spcBef>
                <a:spcPts val="500"/>
              </a:spcBef>
              <a:spcAft>
                <a:spcPts val="0"/>
              </a:spcAft>
              <a:buClr>
                <a:srgbClr val="FFFFFF"/>
              </a:buClr>
              <a:buSzPts val="2300"/>
              <a:buChar char="•"/>
              <a:defRPr sz="2300"/>
            </a:lvl3pPr>
            <a:lvl4pPr indent="-374650" lvl="3" marL="1828800" algn="l">
              <a:lnSpc>
                <a:spcPct val="100000"/>
              </a:lnSpc>
              <a:spcBef>
                <a:spcPts val="500"/>
              </a:spcBef>
              <a:spcAft>
                <a:spcPts val="0"/>
              </a:spcAft>
              <a:buClr>
                <a:srgbClr val="FFFFFF"/>
              </a:buClr>
              <a:buSzPts val="2300"/>
              <a:buChar char="–"/>
              <a:defRPr sz="2300"/>
            </a:lvl4pPr>
            <a:lvl5pPr indent="-374650" lvl="4" marL="2286000" algn="l">
              <a:lnSpc>
                <a:spcPct val="100000"/>
              </a:lnSpc>
              <a:spcBef>
                <a:spcPts val="500"/>
              </a:spcBef>
              <a:spcAft>
                <a:spcPts val="0"/>
              </a:spcAft>
              <a:buClr>
                <a:srgbClr val="FFFFFF"/>
              </a:buClr>
              <a:buSzPts val="2300"/>
              <a:buChar char="»"/>
              <a:defRPr sz="2300"/>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04" name="Google Shape;804;p107"/>
          <p:cNvSpPr txBox="1"/>
          <p:nvPr>
            <p:ph idx="2" type="body"/>
          </p:nvPr>
        </p:nvSpPr>
        <p:spPr>
          <a:xfrm>
            <a:off x="457200" y="718043"/>
            <a:ext cx="8229600" cy="825012"/>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05" name="Google Shape;805;p107"/>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3">
    <p:bg>
      <p:bgPr>
        <a:blipFill>
          <a:blip r:embed="rId2">
            <a:alphaModFix/>
          </a:blip>
          <a:stretch>
            <a:fillRect/>
          </a:stretch>
        </a:blipFill>
      </p:bgPr>
    </p:bg>
    <p:spTree>
      <p:nvGrpSpPr>
        <p:cNvPr id="806" name="Shape 806"/>
        <p:cNvGrpSpPr/>
        <p:nvPr/>
      </p:nvGrpSpPr>
      <p:grpSpPr>
        <a:xfrm>
          <a:off x="0" y="0"/>
          <a:ext cx="0" cy="0"/>
          <a:chOff x="0" y="0"/>
          <a:chExt cx="0" cy="0"/>
        </a:xfrm>
      </p:grpSpPr>
      <p:sp>
        <p:nvSpPr>
          <p:cNvPr id="807" name="Google Shape;807;p108"/>
          <p:cNvSpPr txBox="1"/>
          <p:nvPr>
            <p:ph idx="1" type="body"/>
          </p:nvPr>
        </p:nvSpPr>
        <p:spPr>
          <a:xfrm>
            <a:off x="457200" y="718043"/>
            <a:ext cx="8229600" cy="825012"/>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0"/>
              </a:spcBef>
              <a:spcAft>
                <a:spcPts val="0"/>
              </a:spcAft>
              <a:buClr>
                <a:srgbClr val="D9D9D9"/>
              </a:buClr>
              <a:buSzPts val="2700"/>
              <a:buFont typeface="Arial"/>
              <a:buNone/>
              <a:defRPr sz="2700">
                <a:solidFill>
                  <a:srgbClr val="D9D9D9"/>
                </a:solidFill>
              </a:defRPr>
            </a:lvl1pPr>
            <a:lvl2pPr indent="-400050" lvl="1" marL="914400" algn="l">
              <a:lnSpc>
                <a:spcPct val="100000"/>
              </a:lnSpc>
              <a:spcBef>
                <a:spcPts val="0"/>
              </a:spcBef>
              <a:spcAft>
                <a:spcPts val="0"/>
              </a:spcAft>
              <a:buClr>
                <a:srgbClr val="D9D9D9"/>
              </a:buClr>
              <a:buSzPts val="2700"/>
              <a:buFont typeface="Arial"/>
              <a:buChar char="–"/>
              <a:defRPr sz="2700">
                <a:solidFill>
                  <a:srgbClr val="D9D9D9"/>
                </a:solidFill>
              </a:defRPr>
            </a:lvl2pPr>
            <a:lvl3pPr indent="-400050" lvl="2" marL="1371600" algn="l">
              <a:lnSpc>
                <a:spcPct val="100000"/>
              </a:lnSpc>
              <a:spcBef>
                <a:spcPts val="0"/>
              </a:spcBef>
              <a:spcAft>
                <a:spcPts val="0"/>
              </a:spcAft>
              <a:buClr>
                <a:srgbClr val="D9D9D9"/>
              </a:buClr>
              <a:buSzPts val="2700"/>
              <a:buFont typeface="Arial"/>
              <a:buChar char="•"/>
              <a:defRPr sz="2700">
                <a:solidFill>
                  <a:srgbClr val="D9D9D9"/>
                </a:solidFill>
              </a:defRPr>
            </a:lvl3pPr>
            <a:lvl4pPr indent="-400050" lvl="3" marL="1828800" algn="l">
              <a:lnSpc>
                <a:spcPct val="100000"/>
              </a:lnSpc>
              <a:spcBef>
                <a:spcPts val="0"/>
              </a:spcBef>
              <a:spcAft>
                <a:spcPts val="0"/>
              </a:spcAft>
              <a:buClr>
                <a:srgbClr val="D9D9D9"/>
              </a:buClr>
              <a:buSzPts val="2700"/>
              <a:buFont typeface="Arial"/>
              <a:buChar char="–"/>
              <a:defRPr sz="2700">
                <a:solidFill>
                  <a:srgbClr val="D9D9D9"/>
                </a:solidFill>
              </a:defRPr>
            </a:lvl4pPr>
            <a:lvl5pPr indent="-400050" lvl="4" marL="2286000" algn="l">
              <a:lnSpc>
                <a:spcPct val="100000"/>
              </a:lnSpc>
              <a:spcBef>
                <a:spcPts val="0"/>
              </a:spcBef>
              <a:spcAft>
                <a:spcPts val="0"/>
              </a:spcAft>
              <a:buClr>
                <a:srgbClr val="D9D9D9"/>
              </a:buClr>
              <a:buSzPts val="2700"/>
              <a:buFont typeface="Arial"/>
              <a:buChar char="»"/>
              <a:defRPr sz="2700">
                <a:solidFill>
                  <a:srgbClr val="D9D9D9"/>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08" name="Google Shape;808;p108"/>
          <p:cNvSpPr/>
          <p:nvPr>
            <p:ph idx="2" type="pic"/>
          </p:nvPr>
        </p:nvSpPr>
        <p:spPr>
          <a:xfrm>
            <a:off x="1828800" y="1680209"/>
            <a:ext cx="5486400" cy="3086101"/>
          </a:xfrm>
          <a:prstGeom prst="rect">
            <a:avLst/>
          </a:prstGeom>
          <a:noFill/>
          <a:ln>
            <a:noFill/>
          </a:ln>
        </p:spPr>
      </p:sp>
      <p:sp>
        <p:nvSpPr>
          <p:cNvPr id="809" name="Google Shape;809;p108"/>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3">
    <p:bg>
      <p:bgPr>
        <a:blipFill>
          <a:blip r:embed="rId2">
            <a:alphaModFix/>
          </a:blip>
          <a:stretch>
            <a:fillRect/>
          </a:stretch>
        </a:blipFill>
      </p:bgPr>
    </p:bg>
    <p:spTree>
      <p:nvGrpSpPr>
        <p:cNvPr id="810" name="Shape 810"/>
        <p:cNvGrpSpPr/>
        <p:nvPr/>
      </p:nvGrpSpPr>
      <p:grpSpPr>
        <a:xfrm>
          <a:off x="0" y="0"/>
          <a:ext cx="0" cy="0"/>
          <a:chOff x="0" y="0"/>
          <a:chExt cx="0" cy="0"/>
        </a:xfrm>
      </p:grpSpPr>
      <p:sp>
        <p:nvSpPr>
          <p:cNvPr id="811" name="Google Shape;811;p109"/>
          <p:cNvSpPr/>
          <p:nvPr>
            <p:ph idx="2" type="pic"/>
          </p:nvPr>
        </p:nvSpPr>
        <p:spPr>
          <a:xfrm>
            <a:off x="228600" y="651510"/>
            <a:ext cx="8686800" cy="4251960"/>
          </a:xfrm>
          <a:prstGeom prst="rect">
            <a:avLst/>
          </a:prstGeom>
          <a:noFill/>
          <a:ln>
            <a:noFill/>
          </a:ln>
        </p:spPr>
      </p:sp>
      <p:sp>
        <p:nvSpPr>
          <p:cNvPr id="812" name="Google Shape;812;p109"/>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3">
    <p:bg>
      <p:bgPr>
        <a:blipFill>
          <a:blip r:embed="rId2">
            <a:alphaModFix/>
          </a:blip>
          <a:stretch>
            <a:fillRect/>
          </a:stretch>
        </a:blipFill>
      </p:bgPr>
    </p:bg>
    <p:spTree>
      <p:nvGrpSpPr>
        <p:cNvPr id="813" name="Shape 813"/>
        <p:cNvGrpSpPr/>
        <p:nvPr/>
      </p:nvGrpSpPr>
      <p:grpSpPr>
        <a:xfrm>
          <a:off x="0" y="0"/>
          <a:ext cx="0" cy="0"/>
          <a:chOff x="0" y="0"/>
          <a:chExt cx="0" cy="0"/>
        </a:xfrm>
      </p:grpSpPr>
      <p:sp>
        <p:nvSpPr>
          <p:cNvPr id="814" name="Google Shape;814;p110"/>
          <p:cNvSpPr txBox="1"/>
          <p:nvPr>
            <p:ph idx="1" type="body"/>
          </p:nvPr>
        </p:nvSpPr>
        <p:spPr>
          <a:xfrm>
            <a:off x="457200" y="718043"/>
            <a:ext cx="8229600" cy="825012"/>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0"/>
              </a:spcBef>
              <a:spcAft>
                <a:spcPts val="0"/>
              </a:spcAft>
              <a:buClr>
                <a:srgbClr val="D9D9D9"/>
              </a:buClr>
              <a:buSzPts val="2700"/>
              <a:buFont typeface="Arial"/>
              <a:buNone/>
              <a:defRPr sz="2700">
                <a:solidFill>
                  <a:srgbClr val="D9D9D9"/>
                </a:solidFill>
              </a:defRPr>
            </a:lvl1pPr>
            <a:lvl2pPr indent="-400050" lvl="1" marL="914400" algn="l">
              <a:lnSpc>
                <a:spcPct val="100000"/>
              </a:lnSpc>
              <a:spcBef>
                <a:spcPts val="0"/>
              </a:spcBef>
              <a:spcAft>
                <a:spcPts val="0"/>
              </a:spcAft>
              <a:buClr>
                <a:srgbClr val="D9D9D9"/>
              </a:buClr>
              <a:buSzPts val="2700"/>
              <a:buFont typeface="Arial"/>
              <a:buChar char="–"/>
              <a:defRPr sz="2700">
                <a:solidFill>
                  <a:srgbClr val="D9D9D9"/>
                </a:solidFill>
              </a:defRPr>
            </a:lvl2pPr>
            <a:lvl3pPr indent="-400050" lvl="2" marL="1371600" algn="l">
              <a:lnSpc>
                <a:spcPct val="100000"/>
              </a:lnSpc>
              <a:spcBef>
                <a:spcPts val="0"/>
              </a:spcBef>
              <a:spcAft>
                <a:spcPts val="0"/>
              </a:spcAft>
              <a:buClr>
                <a:srgbClr val="D9D9D9"/>
              </a:buClr>
              <a:buSzPts val="2700"/>
              <a:buFont typeface="Arial"/>
              <a:buChar char="•"/>
              <a:defRPr sz="2700">
                <a:solidFill>
                  <a:srgbClr val="D9D9D9"/>
                </a:solidFill>
              </a:defRPr>
            </a:lvl3pPr>
            <a:lvl4pPr indent="-400050" lvl="3" marL="1828800" algn="l">
              <a:lnSpc>
                <a:spcPct val="100000"/>
              </a:lnSpc>
              <a:spcBef>
                <a:spcPts val="0"/>
              </a:spcBef>
              <a:spcAft>
                <a:spcPts val="0"/>
              </a:spcAft>
              <a:buClr>
                <a:srgbClr val="D9D9D9"/>
              </a:buClr>
              <a:buSzPts val="2700"/>
              <a:buFont typeface="Arial"/>
              <a:buChar char="–"/>
              <a:defRPr sz="2700">
                <a:solidFill>
                  <a:srgbClr val="D9D9D9"/>
                </a:solidFill>
              </a:defRPr>
            </a:lvl4pPr>
            <a:lvl5pPr indent="-400050" lvl="4" marL="2286000" algn="l">
              <a:lnSpc>
                <a:spcPct val="100000"/>
              </a:lnSpc>
              <a:spcBef>
                <a:spcPts val="0"/>
              </a:spcBef>
              <a:spcAft>
                <a:spcPts val="0"/>
              </a:spcAft>
              <a:buClr>
                <a:srgbClr val="D9D9D9"/>
              </a:buClr>
              <a:buSzPts val="2700"/>
              <a:buFont typeface="Arial"/>
              <a:buChar char="»"/>
              <a:defRPr sz="2700">
                <a:solidFill>
                  <a:srgbClr val="D9D9D9"/>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15" name="Google Shape;815;p110"/>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4">
    <p:bg>
      <p:bgPr>
        <a:blipFill>
          <a:blip r:embed="rId2">
            <a:alphaModFix/>
          </a:blip>
          <a:stretch>
            <a:fillRect/>
          </a:stretch>
        </a:blipFill>
      </p:bgPr>
    </p:bg>
    <p:spTree>
      <p:nvGrpSpPr>
        <p:cNvPr id="816" name="Shape 816"/>
        <p:cNvGrpSpPr/>
        <p:nvPr/>
      </p:nvGrpSpPr>
      <p:grpSpPr>
        <a:xfrm>
          <a:off x="0" y="0"/>
          <a:ext cx="0" cy="0"/>
          <a:chOff x="0" y="0"/>
          <a:chExt cx="0" cy="0"/>
        </a:xfrm>
      </p:grpSpPr>
      <p:sp>
        <p:nvSpPr>
          <p:cNvPr id="817" name="Google Shape;817;p111"/>
          <p:cNvSpPr txBox="1"/>
          <p:nvPr>
            <p:ph idx="1" type="body"/>
          </p:nvPr>
        </p:nvSpPr>
        <p:spPr>
          <a:xfrm>
            <a:off x="457200" y="1680209"/>
            <a:ext cx="4038600" cy="3086101"/>
          </a:xfrm>
          <a:prstGeom prst="rect">
            <a:avLst/>
          </a:prstGeom>
          <a:noFill/>
          <a:ln>
            <a:noFill/>
          </a:ln>
        </p:spPr>
        <p:txBody>
          <a:bodyPr anchorCtr="0" anchor="t" bIns="34275" lIns="34275" spcFirstLastPara="1" rIns="34275" wrap="square" tIns="34275">
            <a:normAutofit/>
          </a:bodyPr>
          <a:lstStyle>
            <a:lvl1pPr indent="-361950" lvl="0" marL="457200" algn="l">
              <a:lnSpc>
                <a:spcPct val="100000"/>
              </a:lnSpc>
              <a:spcBef>
                <a:spcPts val="500"/>
              </a:spcBef>
              <a:spcAft>
                <a:spcPts val="0"/>
              </a:spcAft>
              <a:buClr>
                <a:srgbClr val="FFFFFF"/>
              </a:buClr>
              <a:buSzPts val="2100"/>
              <a:buChar char="•"/>
              <a:defRPr sz="2100"/>
            </a:lvl1pPr>
            <a:lvl2pPr indent="-361950" lvl="1" marL="914400" algn="l">
              <a:lnSpc>
                <a:spcPct val="100000"/>
              </a:lnSpc>
              <a:spcBef>
                <a:spcPts val="500"/>
              </a:spcBef>
              <a:spcAft>
                <a:spcPts val="0"/>
              </a:spcAft>
              <a:buClr>
                <a:srgbClr val="FFFFFF"/>
              </a:buClr>
              <a:buSzPts val="2100"/>
              <a:buChar char="–"/>
              <a:defRPr sz="2100"/>
            </a:lvl2pPr>
            <a:lvl3pPr indent="-361950" lvl="2" marL="1371600" algn="l">
              <a:lnSpc>
                <a:spcPct val="100000"/>
              </a:lnSpc>
              <a:spcBef>
                <a:spcPts val="500"/>
              </a:spcBef>
              <a:spcAft>
                <a:spcPts val="0"/>
              </a:spcAft>
              <a:buClr>
                <a:srgbClr val="FFFFFF"/>
              </a:buClr>
              <a:buSzPts val="2100"/>
              <a:buChar char="•"/>
              <a:defRPr sz="2100"/>
            </a:lvl3pPr>
            <a:lvl4pPr indent="-361950" lvl="3" marL="1828800" algn="l">
              <a:lnSpc>
                <a:spcPct val="100000"/>
              </a:lnSpc>
              <a:spcBef>
                <a:spcPts val="500"/>
              </a:spcBef>
              <a:spcAft>
                <a:spcPts val="0"/>
              </a:spcAft>
              <a:buClr>
                <a:srgbClr val="FFFFFF"/>
              </a:buClr>
              <a:buSzPts val="2100"/>
              <a:buChar char="–"/>
              <a:defRPr sz="2100"/>
            </a:lvl4pPr>
            <a:lvl5pPr indent="-361950" lvl="4" marL="2286000" algn="l">
              <a:lnSpc>
                <a:spcPct val="100000"/>
              </a:lnSpc>
              <a:spcBef>
                <a:spcPts val="500"/>
              </a:spcBef>
              <a:spcAft>
                <a:spcPts val="0"/>
              </a:spcAft>
              <a:buClr>
                <a:srgbClr val="FFFFFF"/>
              </a:buClr>
              <a:buSzPts val="2100"/>
              <a:buChar char="»"/>
              <a:defRPr sz="2100"/>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18" name="Google Shape;818;p111"/>
          <p:cNvSpPr txBox="1"/>
          <p:nvPr>
            <p:ph idx="2" type="body"/>
          </p:nvPr>
        </p:nvSpPr>
        <p:spPr>
          <a:xfrm>
            <a:off x="457200" y="718043"/>
            <a:ext cx="8229600" cy="825012"/>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19" name="Google Shape;819;p111"/>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4">
    <p:bg>
      <p:bgPr>
        <a:blipFill>
          <a:blip r:embed="rId2">
            <a:alphaModFix/>
          </a:blip>
          <a:stretch>
            <a:fillRect/>
          </a:stretch>
        </a:blipFill>
      </p:bgPr>
    </p:bg>
    <p:spTree>
      <p:nvGrpSpPr>
        <p:cNvPr id="820" name="Shape 820"/>
        <p:cNvGrpSpPr/>
        <p:nvPr/>
      </p:nvGrpSpPr>
      <p:grpSpPr>
        <a:xfrm>
          <a:off x="0" y="0"/>
          <a:ext cx="0" cy="0"/>
          <a:chOff x="0" y="0"/>
          <a:chExt cx="0" cy="0"/>
        </a:xfrm>
      </p:grpSpPr>
      <p:sp>
        <p:nvSpPr>
          <p:cNvPr id="821" name="Google Shape;821;p112"/>
          <p:cNvSpPr txBox="1"/>
          <p:nvPr>
            <p:ph idx="1" type="body"/>
          </p:nvPr>
        </p:nvSpPr>
        <p:spPr>
          <a:xfrm>
            <a:off x="457200" y="718043"/>
            <a:ext cx="8229600" cy="825012"/>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0"/>
              </a:spcBef>
              <a:spcAft>
                <a:spcPts val="0"/>
              </a:spcAft>
              <a:buClr>
                <a:srgbClr val="D9D9D9"/>
              </a:buClr>
              <a:buSzPts val="2700"/>
              <a:buFont typeface="Arial"/>
              <a:buNone/>
              <a:defRPr sz="2700">
                <a:solidFill>
                  <a:srgbClr val="D9D9D9"/>
                </a:solidFill>
              </a:defRPr>
            </a:lvl1pPr>
            <a:lvl2pPr indent="-400050" lvl="1" marL="914400" algn="l">
              <a:lnSpc>
                <a:spcPct val="100000"/>
              </a:lnSpc>
              <a:spcBef>
                <a:spcPts val="0"/>
              </a:spcBef>
              <a:spcAft>
                <a:spcPts val="0"/>
              </a:spcAft>
              <a:buClr>
                <a:srgbClr val="D9D9D9"/>
              </a:buClr>
              <a:buSzPts val="2700"/>
              <a:buFont typeface="Arial"/>
              <a:buChar char="–"/>
              <a:defRPr sz="2700">
                <a:solidFill>
                  <a:srgbClr val="D9D9D9"/>
                </a:solidFill>
              </a:defRPr>
            </a:lvl2pPr>
            <a:lvl3pPr indent="-400050" lvl="2" marL="1371600" algn="l">
              <a:lnSpc>
                <a:spcPct val="100000"/>
              </a:lnSpc>
              <a:spcBef>
                <a:spcPts val="0"/>
              </a:spcBef>
              <a:spcAft>
                <a:spcPts val="0"/>
              </a:spcAft>
              <a:buClr>
                <a:srgbClr val="D9D9D9"/>
              </a:buClr>
              <a:buSzPts val="2700"/>
              <a:buFont typeface="Arial"/>
              <a:buChar char="•"/>
              <a:defRPr sz="2700">
                <a:solidFill>
                  <a:srgbClr val="D9D9D9"/>
                </a:solidFill>
              </a:defRPr>
            </a:lvl3pPr>
            <a:lvl4pPr indent="-400050" lvl="3" marL="1828800" algn="l">
              <a:lnSpc>
                <a:spcPct val="100000"/>
              </a:lnSpc>
              <a:spcBef>
                <a:spcPts val="0"/>
              </a:spcBef>
              <a:spcAft>
                <a:spcPts val="0"/>
              </a:spcAft>
              <a:buClr>
                <a:srgbClr val="D9D9D9"/>
              </a:buClr>
              <a:buSzPts val="2700"/>
              <a:buFont typeface="Arial"/>
              <a:buChar char="–"/>
              <a:defRPr sz="2700">
                <a:solidFill>
                  <a:srgbClr val="D9D9D9"/>
                </a:solidFill>
              </a:defRPr>
            </a:lvl4pPr>
            <a:lvl5pPr indent="-400050" lvl="4" marL="2286000" algn="l">
              <a:lnSpc>
                <a:spcPct val="100000"/>
              </a:lnSpc>
              <a:spcBef>
                <a:spcPts val="0"/>
              </a:spcBef>
              <a:spcAft>
                <a:spcPts val="0"/>
              </a:spcAft>
              <a:buClr>
                <a:srgbClr val="D9D9D9"/>
              </a:buClr>
              <a:buSzPts val="2700"/>
              <a:buFont typeface="Arial"/>
              <a:buChar char="»"/>
              <a:defRPr sz="2700">
                <a:solidFill>
                  <a:srgbClr val="D9D9D9"/>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22" name="Google Shape;822;p112"/>
          <p:cNvSpPr txBox="1"/>
          <p:nvPr>
            <p:ph idx="2" type="body"/>
          </p:nvPr>
        </p:nvSpPr>
        <p:spPr>
          <a:xfrm>
            <a:off x="457200" y="1680209"/>
            <a:ext cx="3886200" cy="3086101"/>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23" name="Google Shape;823;p112"/>
          <p:cNvSpPr/>
          <p:nvPr>
            <p:ph idx="3" type="pic"/>
          </p:nvPr>
        </p:nvSpPr>
        <p:spPr>
          <a:xfrm>
            <a:off x="4572000" y="1680209"/>
            <a:ext cx="4114800" cy="3086101"/>
          </a:xfrm>
          <a:prstGeom prst="rect">
            <a:avLst/>
          </a:prstGeom>
          <a:noFill/>
          <a:ln>
            <a:noFill/>
          </a:ln>
        </p:spPr>
      </p:sp>
      <p:sp>
        <p:nvSpPr>
          <p:cNvPr id="824" name="Google Shape;824;p112"/>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3">
    <p:bg>
      <p:bgPr>
        <a:blipFill>
          <a:blip r:embed="rId2">
            <a:alphaModFix/>
          </a:blip>
          <a:stretch>
            <a:fillRect/>
          </a:stretch>
        </a:blipFill>
      </p:bgPr>
    </p:bg>
    <p:spTree>
      <p:nvGrpSpPr>
        <p:cNvPr id="825" name="Shape 825"/>
        <p:cNvGrpSpPr/>
        <p:nvPr/>
      </p:nvGrpSpPr>
      <p:grpSpPr>
        <a:xfrm>
          <a:off x="0" y="0"/>
          <a:ext cx="0" cy="0"/>
          <a:chOff x="0" y="0"/>
          <a:chExt cx="0" cy="0"/>
        </a:xfrm>
      </p:grpSpPr>
      <p:sp>
        <p:nvSpPr>
          <p:cNvPr id="826" name="Google Shape;826;p113"/>
          <p:cNvSpPr txBox="1"/>
          <p:nvPr>
            <p:ph idx="1" type="body"/>
          </p:nvPr>
        </p:nvSpPr>
        <p:spPr>
          <a:xfrm>
            <a:off x="457200" y="718043"/>
            <a:ext cx="8229600" cy="825012"/>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0"/>
              </a:spcBef>
              <a:spcAft>
                <a:spcPts val="0"/>
              </a:spcAft>
              <a:buClr>
                <a:srgbClr val="D9D9D9"/>
              </a:buClr>
              <a:buSzPts val="2700"/>
              <a:buFont typeface="Arial"/>
              <a:buNone/>
              <a:defRPr sz="2700">
                <a:solidFill>
                  <a:srgbClr val="D9D9D9"/>
                </a:solidFill>
              </a:defRPr>
            </a:lvl1pPr>
            <a:lvl2pPr indent="-400050" lvl="1" marL="914400" algn="l">
              <a:lnSpc>
                <a:spcPct val="100000"/>
              </a:lnSpc>
              <a:spcBef>
                <a:spcPts val="0"/>
              </a:spcBef>
              <a:spcAft>
                <a:spcPts val="0"/>
              </a:spcAft>
              <a:buClr>
                <a:srgbClr val="D9D9D9"/>
              </a:buClr>
              <a:buSzPts val="2700"/>
              <a:buFont typeface="Arial"/>
              <a:buChar char="–"/>
              <a:defRPr sz="2700">
                <a:solidFill>
                  <a:srgbClr val="D9D9D9"/>
                </a:solidFill>
              </a:defRPr>
            </a:lvl2pPr>
            <a:lvl3pPr indent="-400050" lvl="2" marL="1371600" algn="l">
              <a:lnSpc>
                <a:spcPct val="100000"/>
              </a:lnSpc>
              <a:spcBef>
                <a:spcPts val="0"/>
              </a:spcBef>
              <a:spcAft>
                <a:spcPts val="0"/>
              </a:spcAft>
              <a:buClr>
                <a:srgbClr val="D9D9D9"/>
              </a:buClr>
              <a:buSzPts val="2700"/>
              <a:buFont typeface="Arial"/>
              <a:buChar char="•"/>
              <a:defRPr sz="2700">
                <a:solidFill>
                  <a:srgbClr val="D9D9D9"/>
                </a:solidFill>
              </a:defRPr>
            </a:lvl3pPr>
            <a:lvl4pPr indent="-400050" lvl="3" marL="1828800" algn="l">
              <a:lnSpc>
                <a:spcPct val="100000"/>
              </a:lnSpc>
              <a:spcBef>
                <a:spcPts val="0"/>
              </a:spcBef>
              <a:spcAft>
                <a:spcPts val="0"/>
              </a:spcAft>
              <a:buClr>
                <a:srgbClr val="D9D9D9"/>
              </a:buClr>
              <a:buSzPts val="2700"/>
              <a:buFont typeface="Arial"/>
              <a:buChar char="–"/>
              <a:defRPr sz="2700">
                <a:solidFill>
                  <a:srgbClr val="D9D9D9"/>
                </a:solidFill>
              </a:defRPr>
            </a:lvl4pPr>
            <a:lvl5pPr indent="-400050" lvl="4" marL="2286000" algn="l">
              <a:lnSpc>
                <a:spcPct val="100000"/>
              </a:lnSpc>
              <a:spcBef>
                <a:spcPts val="0"/>
              </a:spcBef>
              <a:spcAft>
                <a:spcPts val="0"/>
              </a:spcAft>
              <a:buClr>
                <a:srgbClr val="D9D9D9"/>
              </a:buClr>
              <a:buSzPts val="2700"/>
              <a:buFont typeface="Arial"/>
              <a:buChar char="»"/>
              <a:defRPr sz="2700">
                <a:solidFill>
                  <a:srgbClr val="D9D9D9"/>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27" name="Google Shape;827;p113"/>
          <p:cNvSpPr/>
          <p:nvPr>
            <p:ph idx="2" type="pic"/>
          </p:nvPr>
        </p:nvSpPr>
        <p:spPr>
          <a:xfrm>
            <a:off x="4572000" y="1680209"/>
            <a:ext cx="4114800" cy="3086101"/>
          </a:xfrm>
          <a:prstGeom prst="rect">
            <a:avLst/>
          </a:prstGeom>
          <a:noFill/>
          <a:ln>
            <a:noFill/>
          </a:ln>
        </p:spPr>
      </p:sp>
      <p:sp>
        <p:nvSpPr>
          <p:cNvPr id="828" name="Google Shape;828;p113"/>
          <p:cNvSpPr txBox="1"/>
          <p:nvPr>
            <p:ph idx="3" type="body"/>
          </p:nvPr>
        </p:nvSpPr>
        <p:spPr>
          <a:xfrm>
            <a:off x="457200" y="1680209"/>
            <a:ext cx="3886200" cy="3086101"/>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29" name="Google Shape;829;p113"/>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90" name="Shape 90"/>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3">
    <p:bg>
      <p:bgPr>
        <a:blipFill>
          <a:blip r:embed="rId2">
            <a:alphaModFix/>
          </a:blip>
          <a:stretch>
            <a:fillRect/>
          </a:stretch>
        </a:blipFill>
      </p:bgPr>
    </p:bg>
    <p:spTree>
      <p:nvGrpSpPr>
        <p:cNvPr id="830" name="Shape 830"/>
        <p:cNvGrpSpPr/>
        <p:nvPr/>
      </p:nvGrpSpPr>
      <p:grpSpPr>
        <a:xfrm>
          <a:off x="0" y="0"/>
          <a:ext cx="0" cy="0"/>
          <a:chOff x="0" y="0"/>
          <a:chExt cx="0" cy="0"/>
        </a:xfrm>
      </p:grpSpPr>
      <p:sp>
        <p:nvSpPr>
          <p:cNvPr id="831" name="Google Shape;831;p114"/>
          <p:cNvSpPr txBox="1"/>
          <p:nvPr>
            <p:ph type="title"/>
          </p:nvPr>
        </p:nvSpPr>
        <p:spPr>
          <a:xfrm>
            <a:off x="1792287" y="3860484"/>
            <a:ext cx="5486401" cy="425769"/>
          </a:xfrm>
          <a:prstGeom prst="rect">
            <a:avLst/>
          </a:prstGeom>
          <a:noFill/>
          <a:ln>
            <a:noFill/>
          </a:ln>
        </p:spPr>
        <p:txBody>
          <a:bodyPr anchorCtr="0" anchor="b" bIns="34275" lIns="34275" spcFirstLastPara="1" rIns="34275" wrap="square" tIns="34275">
            <a:normAutofit/>
          </a:bodyPr>
          <a:lstStyle>
            <a:lvl1pPr lvl="0" algn="ctr">
              <a:lnSpc>
                <a:spcPct val="100000"/>
              </a:lnSpc>
              <a:spcBef>
                <a:spcPts val="0"/>
              </a:spcBef>
              <a:spcAft>
                <a:spcPts val="0"/>
              </a:spcAft>
              <a:buClr>
                <a:srgbClr val="000000"/>
              </a:buClr>
              <a:buSzPts val="1400"/>
              <a:buNon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832" name="Google Shape;832;p114"/>
          <p:cNvSpPr/>
          <p:nvPr>
            <p:ph idx="2" type="pic"/>
          </p:nvPr>
        </p:nvSpPr>
        <p:spPr>
          <a:xfrm>
            <a:off x="1792287" y="720089"/>
            <a:ext cx="5486401" cy="3086101"/>
          </a:xfrm>
          <a:prstGeom prst="rect">
            <a:avLst/>
          </a:prstGeom>
          <a:noFill/>
          <a:ln>
            <a:noFill/>
          </a:ln>
        </p:spPr>
      </p:sp>
      <p:sp>
        <p:nvSpPr>
          <p:cNvPr id="833" name="Google Shape;833;p114"/>
          <p:cNvSpPr txBox="1"/>
          <p:nvPr>
            <p:ph idx="1" type="body"/>
          </p:nvPr>
        </p:nvSpPr>
        <p:spPr>
          <a:xfrm>
            <a:off x="1792287" y="4286252"/>
            <a:ext cx="5486401" cy="602934"/>
          </a:xfrm>
          <a:prstGeom prst="rect">
            <a:avLst/>
          </a:prstGeom>
          <a:noFill/>
          <a:ln>
            <a:noFill/>
          </a:ln>
        </p:spPr>
        <p:txBody>
          <a:bodyPr anchorCtr="0" anchor="t" bIns="34275" lIns="34275" spcFirstLastPara="1" rIns="34275" wrap="square" tIns="34275">
            <a:normAutofit/>
          </a:bodyPr>
          <a:lstStyle>
            <a:lvl1pPr indent="-228600" lvl="0" marL="457200" algn="ctr">
              <a:lnSpc>
                <a:spcPct val="100000"/>
              </a:lnSpc>
              <a:spcBef>
                <a:spcPts val="800"/>
              </a:spcBef>
              <a:spcAft>
                <a:spcPts val="0"/>
              </a:spcAft>
              <a:buClr>
                <a:srgbClr val="FF2F92"/>
              </a:buClr>
              <a:buSzPts val="2400"/>
              <a:buFont typeface="Arial"/>
              <a:buNone/>
              <a:defRPr i="1" sz="2400">
                <a:solidFill>
                  <a:srgbClr val="FF2F92"/>
                </a:solidFill>
              </a:defRPr>
            </a:lvl1pPr>
            <a:lvl2pPr indent="-228600" lvl="1" marL="914400" algn="ctr">
              <a:lnSpc>
                <a:spcPct val="100000"/>
              </a:lnSpc>
              <a:spcBef>
                <a:spcPts val="800"/>
              </a:spcBef>
              <a:spcAft>
                <a:spcPts val="0"/>
              </a:spcAft>
              <a:buClr>
                <a:srgbClr val="FF2F92"/>
              </a:buClr>
              <a:buSzPts val="2400"/>
              <a:buFont typeface="Arial"/>
              <a:buNone/>
              <a:defRPr i="1" sz="2400">
                <a:solidFill>
                  <a:srgbClr val="FF2F92"/>
                </a:solidFill>
              </a:defRPr>
            </a:lvl2pPr>
            <a:lvl3pPr indent="-228600" lvl="2" marL="1371600" algn="ctr">
              <a:lnSpc>
                <a:spcPct val="100000"/>
              </a:lnSpc>
              <a:spcBef>
                <a:spcPts val="800"/>
              </a:spcBef>
              <a:spcAft>
                <a:spcPts val="0"/>
              </a:spcAft>
              <a:buClr>
                <a:srgbClr val="FF2F92"/>
              </a:buClr>
              <a:buSzPts val="2400"/>
              <a:buFont typeface="Arial"/>
              <a:buNone/>
              <a:defRPr i="1" sz="2400">
                <a:solidFill>
                  <a:srgbClr val="FF2F92"/>
                </a:solidFill>
              </a:defRPr>
            </a:lvl3pPr>
            <a:lvl4pPr indent="-228600" lvl="3" marL="1828800" algn="ctr">
              <a:lnSpc>
                <a:spcPct val="100000"/>
              </a:lnSpc>
              <a:spcBef>
                <a:spcPts val="800"/>
              </a:spcBef>
              <a:spcAft>
                <a:spcPts val="0"/>
              </a:spcAft>
              <a:buClr>
                <a:srgbClr val="FF2F92"/>
              </a:buClr>
              <a:buSzPts val="2400"/>
              <a:buFont typeface="Arial"/>
              <a:buNone/>
              <a:defRPr i="1" sz="2400">
                <a:solidFill>
                  <a:srgbClr val="FF2F92"/>
                </a:solidFill>
              </a:defRPr>
            </a:lvl4pPr>
            <a:lvl5pPr indent="-228600" lvl="4" marL="2286000" algn="ctr">
              <a:lnSpc>
                <a:spcPct val="100000"/>
              </a:lnSpc>
              <a:spcBef>
                <a:spcPts val="800"/>
              </a:spcBef>
              <a:spcAft>
                <a:spcPts val="0"/>
              </a:spcAft>
              <a:buClr>
                <a:srgbClr val="FF2F92"/>
              </a:buClr>
              <a:buSzPts val="2400"/>
              <a:buFont typeface="Arial"/>
              <a:buNone/>
              <a:defRPr i="1" sz="2400">
                <a:solidFill>
                  <a:srgbClr val="FF2F92"/>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34" name="Google Shape;834;p114"/>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bg>
      <p:bgPr>
        <a:solidFill>
          <a:srgbClr val="FFFFFF"/>
        </a:solidFill>
      </p:bgPr>
    </p:bg>
    <p:spTree>
      <p:nvGrpSpPr>
        <p:cNvPr id="835" name="Shape 835"/>
        <p:cNvGrpSpPr/>
        <p:nvPr/>
      </p:nvGrpSpPr>
      <p:grpSpPr>
        <a:xfrm>
          <a:off x="0" y="0"/>
          <a:ext cx="0" cy="0"/>
          <a:chOff x="0" y="0"/>
          <a:chExt cx="0" cy="0"/>
        </a:xfrm>
      </p:grpSpPr>
      <p:sp>
        <p:nvSpPr>
          <p:cNvPr id="836" name="Google Shape;836;p115"/>
          <p:cNvSpPr txBox="1"/>
          <p:nvPr>
            <p:ph type="title"/>
          </p:nvPr>
        </p:nvSpPr>
        <p:spPr>
          <a:xfrm>
            <a:off x="633413" y="133350"/>
            <a:ext cx="7877175" cy="857250"/>
          </a:xfrm>
          <a:prstGeom prst="rect">
            <a:avLst/>
          </a:prstGeom>
          <a:noFill/>
          <a:ln>
            <a:noFill/>
          </a:ln>
        </p:spPr>
        <p:txBody>
          <a:bodyPr anchorCtr="0" anchor="ctr" bIns="19050" lIns="19050" spcFirstLastPara="1" rIns="19050" wrap="square" tIns="19050">
            <a:normAutofit/>
          </a:bodyPr>
          <a:lstStyle>
            <a:lvl1pPr lvl="0" algn="ctr">
              <a:lnSpc>
                <a:spcPct val="100000"/>
              </a:lnSpc>
              <a:spcBef>
                <a:spcPts val="0"/>
              </a:spcBef>
              <a:spcAft>
                <a:spcPts val="0"/>
              </a:spcAft>
              <a:buClr>
                <a:srgbClr val="000000"/>
              </a:buClr>
              <a:buSzPts val="3300"/>
              <a:buFont typeface="Helvetica Neue"/>
              <a:buNone/>
              <a:defRPr sz="3300">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837" name="Google Shape;837;p115"/>
          <p:cNvSpPr txBox="1"/>
          <p:nvPr>
            <p:ph idx="1" type="body"/>
          </p:nvPr>
        </p:nvSpPr>
        <p:spPr>
          <a:xfrm>
            <a:off x="633413" y="1181100"/>
            <a:ext cx="7877175" cy="3486150"/>
          </a:xfrm>
          <a:prstGeom prst="rect">
            <a:avLst/>
          </a:prstGeom>
          <a:noFill/>
          <a:ln>
            <a:noFill/>
          </a:ln>
        </p:spPr>
        <p:txBody>
          <a:bodyPr anchorCtr="0" anchor="ctr" bIns="19050" lIns="19050" spcFirstLastPara="1" rIns="19050" wrap="square" tIns="19050">
            <a:normAutofit/>
          </a:bodyPr>
          <a:lstStyle>
            <a:lvl1pPr indent="-374650" lvl="0" marL="457200" algn="l">
              <a:lnSpc>
                <a:spcPct val="100000"/>
              </a:lnSpc>
              <a:spcBef>
                <a:spcPts val="2200"/>
              </a:spcBef>
              <a:spcAft>
                <a:spcPts val="0"/>
              </a:spcAft>
              <a:buClr>
                <a:srgbClr val="000000"/>
              </a:buClr>
              <a:buSzPts val="2300"/>
              <a:buFont typeface="Helvetica Neue"/>
              <a:buChar char="•"/>
              <a:defRPr sz="1800">
                <a:solidFill>
                  <a:srgbClr val="000000"/>
                </a:solidFill>
                <a:latin typeface="Helvetica Neue"/>
                <a:ea typeface="Helvetica Neue"/>
                <a:cs typeface="Helvetica Neue"/>
                <a:sym typeface="Helvetica Neue"/>
              </a:defRPr>
            </a:lvl1pPr>
            <a:lvl2pPr indent="-374650" lvl="1" marL="914400" algn="l">
              <a:lnSpc>
                <a:spcPct val="100000"/>
              </a:lnSpc>
              <a:spcBef>
                <a:spcPts val="2200"/>
              </a:spcBef>
              <a:spcAft>
                <a:spcPts val="0"/>
              </a:spcAft>
              <a:buClr>
                <a:srgbClr val="000000"/>
              </a:buClr>
              <a:buSzPts val="2300"/>
              <a:buFont typeface="Helvetica Neue"/>
              <a:buChar char="•"/>
              <a:defRPr sz="1800">
                <a:solidFill>
                  <a:srgbClr val="000000"/>
                </a:solidFill>
                <a:latin typeface="Helvetica Neue"/>
                <a:ea typeface="Helvetica Neue"/>
                <a:cs typeface="Helvetica Neue"/>
                <a:sym typeface="Helvetica Neue"/>
              </a:defRPr>
            </a:lvl2pPr>
            <a:lvl3pPr indent="-374650" lvl="2" marL="1371600" algn="l">
              <a:lnSpc>
                <a:spcPct val="100000"/>
              </a:lnSpc>
              <a:spcBef>
                <a:spcPts val="2200"/>
              </a:spcBef>
              <a:spcAft>
                <a:spcPts val="0"/>
              </a:spcAft>
              <a:buClr>
                <a:srgbClr val="000000"/>
              </a:buClr>
              <a:buSzPts val="2300"/>
              <a:buFont typeface="Helvetica Neue"/>
              <a:buChar char="•"/>
              <a:defRPr sz="1800">
                <a:solidFill>
                  <a:srgbClr val="000000"/>
                </a:solidFill>
                <a:latin typeface="Helvetica Neue"/>
                <a:ea typeface="Helvetica Neue"/>
                <a:cs typeface="Helvetica Neue"/>
                <a:sym typeface="Helvetica Neue"/>
              </a:defRPr>
            </a:lvl3pPr>
            <a:lvl4pPr indent="-374650" lvl="3" marL="1828800" algn="l">
              <a:lnSpc>
                <a:spcPct val="100000"/>
              </a:lnSpc>
              <a:spcBef>
                <a:spcPts val="2200"/>
              </a:spcBef>
              <a:spcAft>
                <a:spcPts val="0"/>
              </a:spcAft>
              <a:buClr>
                <a:srgbClr val="000000"/>
              </a:buClr>
              <a:buSzPts val="2300"/>
              <a:buFont typeface="Helvetica Neue"/>
              <a:buChar char="•"/>
              <a:defRPr sz="1800">
                <a:solidFill>
                  <a:srgbClr val="000000"/>
                </a:solidFill>
                <a:latin typeface="Helvetica Neue"/>
                <a:ea typeface="Helvetica Neue"/>
                <a:cs typeface="Helvetica Neue"/>
                <a:sym typeface="Helvetica Neue"/>
              </a:defRPr>
            </a:lvl4pPr>
            <a:lvl5pPr indent="-374650" lvl="4" marL="2286000" algn="l">
              <a:lnSpc>
                <a:spcPct val="100000"/>
              </a:lnSpc>
              <a:spcBef>
                <a:spcPts val="2200"/>
              </a:spcBef>
              <a:spcAft>
                <a:spcPts val="0"/>
              </a:spcAft>
              <a:buClr>
                <a:srgbClr val="000000"/>
              </a:buClr>
              <a:buSzPts val="2300"/>
              <a:buFont typeface="Helvetica Neue"/>
              <a:buChar char="•"/>
              <a:defRPr sz="1800">
                <a:solidFill>
                  <a:srgbClr val="000000"/>
                </a:solidFill>
                <a:latin typeface="Helvetica Neue"/>
                <a:ea typeface="Helvetica Neue"/>
                <a:cs typeface="Helvetica Neue"/>
                <a:sym typeface="Helvetica Neue"/>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38" name="Google Shape;838;p115"/>
          <p:cNvSpPr txBox="1"/>
          <p:nvPr>
            <p:ph idx="12" type="sldNum"/>
          </p:nvPr>
        </p:nvSpPr>
        <p:spPr>
          <a:xfrm>
            <a:off x="4482255" y="4905375"/>
            <a:ext cx="174728" cy="177660"/>
          </a:xfrm>
          <a:prstGeom prst="rect">
            <a:avLst/>
          </a:prstGeom>
          <a:noFill/>
          <a:ln>
            <a:noFill/>
          </a:ln>
        </p:spPr>
        <p:txBody>
          <a:bodyPr anchorCtr="0" anchor="t" bIns="19050" lIns="19050" spcFirstLastPara="1" rIns="19050" wrap="square" tIns="19050">
            <a:spAutoFit/>
          </a:bodyPr>
          <a:lstStyle>
            <a:lvl1pPr indent="0" lvl="0" marL="0" marR="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b="0" i="0" sz="900" u="none" cap="none" strike="noStrike">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2">
    <p:bg>
      <p:bgPr>
        <a:solidFill>
          <a:srgbClr val="FFFFFF"/>
        </a:solidFill>
      </p:bgPr>
    </p:bg>
    <p:spTree>
      <p:nvGrpSpPr>
        <p:cNvPr id="839" name="Shape 839"/>
        <p:cNvGrpSpPr/>
        <p:nvPr/>
      </p:nvGrpSpPr>
      <p:grpSpPr>
        <a:xfrm>
          <a:off x="0" y="0"/>
          <a:ext cx="0" cy="0"/>
          <a:chOff x="0" y="0"/>
          <a:chExt cx="0" cy="0"/>
        </a:xfrm>
      </p:grpSpPr>
      <p:sp>
        <p:nvSpPr>
          <p:cNvPr id="840" name="Google Shape;840;p116"/>
          <p:cNvSpPr txBox="1"/>
          <p:nvPr>
            <p:ph type="title"/>
          </p:nvPr>
        </p:nvSpPr>
        <p:spPr>
          <a:xfrm>
            <a:off x="1255040" y="-556"/>
            <a:ext cx="6633919" cy="714074"/>
          </a:xfrm>
          <a:prstGeom prst="rect">
            <a:avLst/>
          </a:prstGeom>
          <a:noFill/>
          <a:ln>
            <a:noFill/>
          </a:ln>
        </p:spPr>
        <p:txBody>
          <a:bodyPr anchorCtr="0" anchor="ctr" bIns="26775" lIns="26775" spcFirstLastPara="1" rIns="26775" wrap="square" tIns="26775">
            <a:normAutofit/>
          </a:bodyPr>
          <a:lstStyle>
            <a:lvl1pPr lvl="0" algn="ctr">
              <a:lnSpc>
                <a:spcPct val="110000"/>
              </a:lnSpc>
              <a:spcBef>
                <a:spcPts val="0"/>
              </a:spcBef>
              <a:spcAft>
                <a:spcPts val="0"/>
              </a:spcAft>
              <a:buClr>
                <a:srgbClr val="000000"/>
              </a:buClr>
              <a:buSzPts val="2600"/>
              <a:buFont typeface="Garamond"/>
              <a:buNone/>
              <a:defRPr sz="2600">
                <a:latin typeface="Garamond"/>
                <a:ea typeface="Garamond"/>
                <a:cs typeface="Garamond"/>
                <a:sym typeface="Garamond"/>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841" name="Google Shape;841;p116"/>
          <p:cNvSpPr txBox="1"/>
          <p:nvPr>
            <p:ph idx="1" type="body"/>
          </p:nvPr>
        </p:nvSpPr>
        <p:spPr>
          <a:xfrm>
            <a:off x="1280450" y="1366242"/>
            <a:ext cx="6583100" cy="3208851"/>
          </a:xfrm>
          <a:prstGeom prst="rect">
            <a:avLst/>
          </a:prstGeom>
          <a:noFill/>
          <a:ln>
            <a:noFill/>
          </a:ln>
        </p:spPr>
        <p:txBody>
          <a:bodyPr anchorCtr="0" anchor="t" bIns="26775" lIns="26775" spcFirstLastPara="1" rIns="26775" wrap="square" tIns="26775">
            <a:normAutofit/>
          </a:bodyPr>
          <a:lstStyle>
            <a:lvl1pPr indent="-228600" lvl="0" marL="457200" algn="l">
              <a:lnSpc>
                <a:spcPct val="100000"/>
              </a:lnSpc>
              <a:spcBef>
                <a:spcPts val="2200"/>
              </a:spcBef>
              <a:spcAft>
                <a:spcPts val="0"/>
              </a:spcAft>
              <a:buClr>
                <a:srgbClr val="000000"/>
              </a:buClr>
              <a:buSzPts val="2100"/>
              <a:buFont typeface="Garamond"/>
              <a:buNone/>
              <a:defRPr sz="2100">
                <a:solidFill>
                  <a:srgbClr val="000000"/>
                </a:solidFill>
                <a:latin typeface="Garamond"/>
                <a:ea typeface="Garamond"/>
                <a:cs typeface="Garamond"/>
                <a:sym typeface="Garamond"/>
              </a:defRPr>
            </a:lvl1pPr>
            <a:lvl2pPr indent="-228600" lvl="1" marL="914400" algn="l">
              <a:lnSpc>
                <a:spcPct val="100000"/>
              </a:lnSpc>
              <a:spcBef>
                <a:spcPts val="2200"/>
              </a:spcBef>
              <a:spcAft>
                <a:spcPts val="0"/>
              </a:spcAft>
              <a:buClr>
                <a:srgbClr val="000000"/>
              </a:buClr>
              <a:buSzPts val="2100"/>
              <a:buFont typeface="Garamond"/>
              <a:buNone/>
              <a:defRPr sz="2100">
                <a:solidFill>
                  <a:srgbClr val="000000"/>
                </a:solidFill>
                <a:latin typeface="Garamond"/>
                <a:ea typeface="Garamond"/>
                <a:cs typeface="Garamond"/>
                <a:sym typeface="Garamond"/>
              </a:defRPr>
            </a:lvl2pPr>
            <a:lvl3pPr indent="-228600" lvl="2" marL="1371600" algn="l">
              <a:lnSpc>
                <a:spcPct val="100000"/>
              </a:lnSpc>
              <a:spcBef>
                <a:spcPts val="2200"/>
              </a:spcBef>
              <a:spcAft>
                <a:spcPts val="0"/>
              </a:spcAft>
              <a:buClr>
                <a:srgbClr val="000000"/>
              </a:buClr>
              <a:buSzPts val="2100"/>
              <a:buFont typeface="Garamond"/>
              <a:buNone/>
              <a:defRPr sz="2100">
                <a:solidFill>
                  <a:srgbClr val="000000"/>
                </a:solidFill>
                <a:latin typeface="Garamond"/>
                <a:ea typeface="Garamond"/>
                <a:cs typeface="Garamond"/>
                <a:sym typeface="Garamond"/>
              </a:defRPr>
            </a:lvl3pPr>
            <a:lvl4pPr indent="-228600" lvl="3" marL="1828800" algn="l">
              <a:lnSpc>
                <a:spcPct val="100000"/>
              </a:lnSpc>
              <a:spcBef>
                <a:spcPts val="2200"/>
              </a:spcBef>
              <a:spcAft>
                <a:spcPts val="0"/>
              </a:spcAft>
              <a:buClr>
                <a:srgbClr val="000000"/>
              </a:buClr>
              <a:buSzPts val="2100"/>
              <a:buFont typeface="Garamond"/>
              <a:buNone/>
              <a:defRPr sz="2100">
                <a:solidFill>
                  <a:srgbClr val="000000"/>
                </a:solidFill>
                <a:latin typeface="Garamond"/>
                <a:ea typeface="Garamond"/>
                <a:cs typeface="Garamond"/>
                <a:sym typeface="Garamond"/>
              </a:defRPr>
            </a:lvl4pPr>
            <a:lvl5pPr indent="-228600" lvl="4" marL="2286000" algn="l">
              <a:lnSpc>
                <a:spcPct val="100000"/>
              </a:lnSpc>
              <a:spcBef>
                <a:spcPts val="2200"/>
              </a:spcBef>
              <a:spcAft>
                <a:spcPts val="0"/>
              </a:spcAft>
              <a:buClr>
                <a:srgbClr val="000000"/>
              </a:buClr>
              <a:buSzPts val="2100"/>
              <a:buFont typeface="Garamond"/>
              <a:buNone/>
              <a:defRPr sz="2100">
                <a:solidFill>
                  <a:srgbClr val="000000"/>
                </a:solidFill>
                <a:latin typeface="Garamond"/>
                <a:ea typeface="Garamond"/>
                <a:cs typeface="Garamond"/>
                <a:sym typeface="Garamond"/>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42" name="Google Shape;842;p116"/>
          <p:cNvSpPr txBox="1"/>
          <p:nvPr>
            <p:ph idx="12" type="sldNum"/>
          </p:nvPr>
        </p:nvSpPr>
        <p:spPr>
          <a:xfrm>
            <a:off x="4480407" y="4902398"/>
            <a:ext cx="179614" cy="174364"/>
          </a:xfrm>
          <a:prstGeom prst="rect">
            <a:avLst/>
          </a:prstGeom>
          <a:noFill/>
          <a:ln>
            <a:noFill/>
          </a:ln>
        </p:spPr>
        <p:txBody>
          <a:bodyPr anchorCtr="0" anchor="t" bIns="26775" lIns="26775" spcFirstLastPara="1" rIns="26775" wrap="square" tIns="26775">
            <a:spAutoFit/>
          </a:bodyPr>
          <a:lstStyle>
            <a:lvl1pPr indent="0" lvl="0"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b="0" i="0" u="none" cap="none" strike="noStrike">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bg>
      <p:bgPr>
        <a:solidFill>
          <a:srgbClr val="FFFFFF"/>
        </a:solidFill>
      </p:bgPr>
    </p:bg>
    <p:spTree>
      <p:nvGrpSpPr>
        <p:cNvPr id="843" name="Shape 843"/>
        <p:cNvGrpSpPr/>
        <p:nvPr/>
      </p:nvGrpSpPr>
      <p:grpSpPr>
        <a:xfrm>
          <a:off x="0" y="0"/>
          <a:ext cx="0" cy="0"/>
          <a:chOff x="0" y="0"/>
          <a:chExt cx="0" cy="0"/>
        </a:xfrm>
      </p:grpSpPr>
      <p:sp>
        <p:nvSpPr>
          <p:cNvPr id="844" name="Google Shape;844;p117"/>
          <p:cNvSpPr/>
          <p:nvPr>
            <p:ph idx="2" type="pic"/>
          </p:nvPr>
        </p:nvSpPr>
        <p:spPr>
          <a:xfrm>
            <a:off x="4110038" y="1181100"/>
            <a:ext cx="5229225" cy="3486150"/>
          </a:xfrm>
          <a:prstGeom prst="rect">
            <a:avLst/>
          </a:prstGeom>
          <a:noFill/>
          <a:ln>
            <a:noFill/>
          </a:ln>
        </p:spPr>
      </p:sp>
      <p:sp>
        <p:nvSpPr>
          <p:cNvPr id="845" name="Google Shape;845;p117"/>
          <p:cNvSpPr txBox="1"/>
          <p:nvPr>
            <p:ph type="title"/>
          </p:nvPr>
        </p:nvSpPr>
        <p:spPr>
          <a:xfrm>
            <a:off x="633413" y="133350"/>
            <a:ext cx="7877175" cy="857250"/>
          </a:xfrm>
          <a:prstGeom prst="rect">
            <a:avLst/>
          </a:prstGeom>
          <a:noFill/>
          <a:ln>
            <a:noFill/>
          </a:ln>
        </p:spPr>
        <p:txBody>
          <a:bodyPr anchorCtr="0" anchor="ctr" bIns="19050" lIns="19050" spcFirstLastPara="1" rIns="19050" wrap="square" tIns="19050">
            <a:normAutofit/>
          </a:bodyPr>
          <a:lstStyle>
            <a:lvl1pPr lvl="0" algn="ctr">
              <a:lnSpc>
                <a:spcPct val="100000"/>
              </a:lnSpc>
              <a:spcBef>
                <a:spcPts val="0"/>
              </a:spcBef>
              <a:spcAft>
                <a:spcPts val="0"/>
              </a:spcAft>
              <a:buClr>
                <a:srgbClr val="000000"/>
              </a:buClr>
              <a:buSzPts val="4200"/>
              <a:buFont typeface="Garamond"/>
              <a:buNone/>
              <a:defRPr sz="4200">
                <a:latin typeface="Garamond"/>
                <a:ea typeface="Garamond"/>
                <a:cs typeface="Garamond"/>
                <a:sym typeface="Garamond"/>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846" name="Google Shape;846;p117"/>
          <p:cNvSpPr txBox="1"/>
          <p:nvPr>
            <p:ph idx="1" type="body"/>
          </p:nvPr>
        </p:nvSpPr>
        <p:spPr>
          <a:xfrm>
            <a:off x="633413" y="1181100"/>
            <a:ext cx="3833813" cy="3486150"/>
          </a:xfrm>
          <a:prstGeom prst="rect">
            <a:avLst/>
          </a:prstGeom>
          <a:noFill/>
          <a:ln>
            <a:noFill/>
          </a:ln>
        </p:spPr>
        <p:txBody>
          <a:bodyPr anchorCtr="0" anchor="ctr" bIns="19050" lIns="19050" spcFirstLastPara="1" rIns="19050" wrap="square" tIns="19050">
            <a:normAutofit/>
          </a:bodyPr>
          <a:lstStyle>
            <a:lvl1pPr indent="-336550" lvl="0" marL="457200" algn="l">
              <a:lnSpc>
                <a:spcPct val="100000"/>
              </a:lnSpc>
              <a:spcBef>
                <a:spcPts val="1700"/>
              </a:spcBef>
              <a:spcAft>
                <a:spcPts val="0"/>
              </a:spcAft>
              <a:buClr>
                <a:srgbClr val="000000"/>
              </a:buClr>
              <a:buSzPts val="1700"/>
              <a:buFont typeface="Garamond"/>
              <a:buChar char="•"/>
              <a:defRPr sz="1400">
                <a:solidFill>
                  <a:srgbClr val="000000"/>
                </a:solidFill>
                <a:latin typeface="Garamond"/>
                <a:ea typeface="Garamond"/>
                <a:cs typeface="Garamond"/>
                <a:sym typeface="Garamond"/>
              </a:defRPr>
            </a:lvl1pPr>
            <a:lvl2pPr indent="-336550" lvl="1" marL="914400" algn="l">
              <a:lnSpc>
                <a:spcPct val="100000"/>
              </a:lnSpc>
              <a:spcBef>
                <a:spcPts val="1700"/>
              </a:spcBef>
              <a:spcAft>
                <a:spcPts val="0"/>
              </a:spcAft>
              <a:buClr>
                <a:srgbClr val="000000"/>
              </a:buClr>
              <a:buSzPts val="1700"/>
              <a:buFont typeface="Garamond"/>
              <a:buChar char="•"/>
              <a:defRPr sz="1400">
                <a:solidFill>
                  <a:srgbClr val="000000"/>
                </a:solidFill>
                <a:latin typeface="Garamond"/>
                <a:ea typeface="Garamond"/>
                <a:cs typeface="Garamond"/>
                <a:sym typeface="Garamond"/>
              </a:defRPr>
            </a:lvl2pPr>
            <a:lvl3pPr indent="-336550" lvl="2" marL="1371600" algn="l">
              <a:lnSpc>
                <a:spcPct val="100000"/>
              </a:lnSpc>
              <a:spcBef>
                <a:spcPts val="1700"/>
              </a:spcBef>
              <a:spcAft>
                <a:spcPts val="0"/>
              </a:spcAft>
              <a:buClr>
                <a:srgbClr val="000000"/>
              </a:buClr>
              <a:buSzPts val="1700"/>
              <a:buFont typeface="Garamond"/>
              <a:buChar char="•"/>
              <a:defRPr sz="1400">
                <a:solidFill>
                  <a:srgbClr val="000000"/>
                </a:solidFill>
                <a:latin typeface="Garamond"/>
                <a:ea typeface="Garamond"/>
                <a:cs typeface="Garamond"/>
                <a:sym typeface="Garamond"/>
              </a:defRPr>
            </a:lvl3pPr>
            <a:lvl4pPr indent="-336550" lvl="3" marL="1828800" algn="l">
              <a:lnSpc>
                <a:spcPct val="100000"/>
              </a:lnSpc>
              <a:spcBef>
                <a:spcPts val="1700"/>
              </a:spcBef>
              <a:spcAft>
                <a:spcPts val="0"/>
              </a:spcAft>
              <a:buClr>
                <a:srgbClr val="000000"/>
              </a:buClr>
              <a:buSzPts val="1700"/>
              <a:buFont typeface="Garamond"/>
              <a:buChar char="•"/>
              <a:defRPr sz="1400">
                <a:solidFill>
                  <a:srgbClr val="000000"/>
                </a:solidFill>
                <a:latin typeface="Garamond"/>
                <a:ea typeface="Garamond"/>
                <a:cs typeface="Garamond"/>
                <a:sym typeface="Garamond"/>
              </a:defRPr>
            </a:lvl4pPr>
            <a:lvl5pPr indent="-336550" lvl="4" marL="2286000" algn="l">
              <a:lnSpc>
                <a:spcPct val="100000"/>
              </a:lnSpc>
              <a:spcBef>
                <a:spcPts val="1700"/>
              </a:spcBef>
              <a:spcAft>
                <a:spcPts val="0"/>
              </a:spcAft>
              <a:buClr>
                <a:srgbClr val="000000"/>
              </a:buClr>
              <a:buSzPts val="1700"/>
              <a:buFont typeface="Garamond"/>
              <a:buChar char="•"/>
              <a:defRPr sz="1400">
                <a:solidFill>
                  <a:srgbClr val="000000"/>
                </a:solidFill>
                <a:latin typeface="Garamond"/>
                <a:ea typeface="Garamond"/>
                <a:cs typeface="Garamond"/>
                <a:sym typeface="Garamond"/>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47" name="Google Shape;847;p117"/>
          <p:cNvSpPr txBox="1"/>
          <p:nvPr>
            <p:ph idx="12" type="sldNum"/>
          </p:nvPr>
        </p:nvSpPr>
        <p:spPr>
          <a:xfrm>
            <a:off x="4492228" y="4905375"/>
            <a:ext cx="154782" cy="161925"/>
          </a:xfrm>
          <a:prstGeom prst="rect">
            <a:avLst/>
          </a:prstGeom>
          <a:noFill/>
          <a:ln>
            <a:noFill/>
          </a:ln>
        </p:spPr>
        <p:txBody>
          <a:bodyPr anchorCtr="0" anchor="t" bIns="19050" lIns="19050" spcFirstLastPara="1" rIns="19050" wrap="square" tIns="19050">
            <a:spAutoFit/>
          </a:bodyPr>
          <a:lstStyle>
            <a:lvl1pPr indent="0" lvl="0"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1pPr>
            <a:lvl2pPr indent="0" lvl="1"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2pPr>
            <a:lvl3pPr indent="0" lvl="2"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3pPr>
            <a:lvl4pPr indent="0" lvl="3"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4pPr>
            <a:lvl5pPr indent="0" lvl="4"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5pPr>
            <a:lvl6pPr indent="0" lvl="5"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6pPr>
            <a:lvl7pPr indent="0" lvl="6"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7pPr>
            <a:lvl8pPr indent="0" lvl="7"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8pPr>
            <a:lvl9pPr indent="0" lvl="8"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n"/>
              <a:t>‹#›</a:t>
            </a:fld>
            <a:endParaRPr b="0" i="0" sz="900" u="none" cap="none" strike="noStrike">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bg>
      <p:bgPr>
        <a:solidFill>
          <a:srgbClr val="FFFFFF"/>
        </a:solidFill>
      </p:bgPr>
    </p:bg>
    <p:spTree>
      <p:nvGrpSpPr>
        <p:cNvPr id="848" name="Shape 848"/>
        <p:cNvGrpSpPr/>
        <p:nvPr/>
      </p:nvGrpSpPr>
      <p:grpSpPr>
        <a:xfrm>
          <a:off x="0" y="0"/>
          <a:ext cx="0" cy="0"/>
          <a:chOff x="0" y="0"/>
          <a:chExt cx="0" cy="0"/>
        </a:xfrm>
      </p:grpSpPr>
      <p:sp>
        <p:nvSpPr>
          <p:cNvPr id="849" name="Google Shape;849;p118"/>
          <p:cNvSpPr/>
          <p:nvPr>
            <p:ph idx="2" type="pic"/>
          </p:nvPr>
        </p:nvSpPr>
        <p:spPr>
          <a:xfrm>
            <a:off x="2981325" y="414338"/>
            <a:ext cx="6472238" cy="4314826"/>
          </a:xfrm>
          <a:prstGeom prst="rect">
            <a:avLst/>
          </a:prstGeom>
          <a:noFill/>
          <a:ln>
            <a:noFill/>
          </a:ln>
        </p:spPr>
      </p:sp>
      <p:sp>
        <p:nvSpPr>
          <p:cNvPr id="850" name="Google Shape;850;p118"/>
          <p:cNvSpPr txBox="1"/>
          <p:nvPr>
            <p:ph type="title"/>
          </p:nvPr>
        </p:nvSpPr>
        <p:spPr>
          <a:xfrm>
            <a:off x="619125" y="357188"/>
            <a:ext cx="3833813" cy="2081213"/>
          </a:xfrm>
          <a:prstGeom prst="rect">
            <a:avLst/>
          </a:prstGeom>
          <a:noFill/>
          <a:ln>
            <a:noFill/>
          </a:ln>
        </p:spPr>
        <p:txBody>
          <a:bodyPr anchorCtr="0" anchor="b" bIns="19050" lIns="19050" spcFirstLastPara="1" rIns="19050" wrap="square" tIns="19050">
            <a:normAutofit/>
          </a:bodyPr>
          <a:lstStyle>
            <a:lvl1pPr lvl="0" algn="ctr">
              <a:lnSpc>
                <a:spcPct val="100000"/>
              </a:lnSpc>
              <a:spcBef>
                <a:spcPts val="0"/>
              </a:spcBef>
              <a:spcAft>
                <a:spcPts val="0"/>
              </a:spcAft>
              <a:buClr>
                <a:srgbClr val="000000"/>
              </a:buClr>
              <a:buSzPts val="3200"/>
              <a:buFont typeface="Garamond"/>
              <a:buNone/>
              <a:defRPr sz="3200">
                <a:latin typeface="Garamond"/>
                <a:ea typeface="Garamond"/>
                <a:cs typeface="Garamond"/>
                <a:sym typeface="Garamond"/>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851" name="Google Shape;851;p118"/>
          <p:cNvSpPr txBox="1"/>
          <p:nvPr>
            <p:ph idx="1" type="body"/>
          </p:nvPr>
        </p:nvSpPr>
        <p:spPr>
          <a:xfrm>
            <a:off x="619125" y="2447925"/>
            <a:ext cx="3833813" cy="2147888"/>
          </a:xfrm>
          <a:prstGeom prst="rect">
            <a:avLst/>
          </a:prstGeom>
          <a:noFill/>
          <a:ln>
            <a:noFill/>
          </a:ln>
        </p:spPr>
        <p:txBody>
          <a:bodyPr anchorCtr="0" anchor="t" bIns="19050" lIns="19050" spcFirstLastPara="1" rIns="19050" wrap="square" tIns="19050">
            <a:normAutofit/>
          </a:bodyPr>
          <a:lstStyle>
            <a:lvl1pPr indent="-228600" lvl="0" marL="457200" algn="ctr">
              <a:lnSpc>
                <a:spcPct val="100000"/>
              </a:lnSpc>
              <a:spcBef>
                <a:spcPts val="0"/>
              </a:spcBef>
              <a:spcAft>
                <a:spcPts val="0"/>
              </a:spcAft>
              <a:buClr>
                <a:srgbClr val="000000"/>
              </a:buClr>
              <a:buSzPts val="2000"/>
              <a:buFont typeface="Garamond"/>
              <a:buNone/>
              <a:defRPr sz="2000">
                <a:solidFill>
                  <a:srgbClr val="000000"/>
                </a:solidFill>
                <a:latin typeface="Garamond"/>
                <a:ea typeface="Garamond"/>
                <a:cs typeface="Garamond"/>
                <a:sym typeface="Garamond"/>
              </a:defRPr>
            </a:lvl1pPr>
            <a:lvl2pPr indent="-228600" lvl="1" marL="914400" algn="ctr">
              <a:lnSpc>
                <a:spcPct val="100000"/>
              </a:lnSpc>
              <a:spcBef>
                <a:spcPts val="0"/>
              </a:spcBef>
              <a:spcAft>
                <a:spcPts val="0"/>
              </a:spcAft>
              <a:buClr>
                <a:srgbClr val="000000"/>
              </a:buClr>
              <a:buSzPts val="2000"/>
              <a:buFont typeface="Garamond"/>
              <a:buNone/>
              <a:defRPr sz="2000">
                <a:solidFill>
                  <a:srgbClr val="000000"/>
                </a:solidFill>
                <a:latin typeface="Garamond"/>
                <a:ea typeface="Garamond"/>
                <a:cs typeface="Garamond"/>
                <a:sym typeface="Garamond"/>
              </a:defRPr>
            </a:lvl2pPr>
            <a:lvl3pPr indent="-228600" lvl="2" marL="1371600" algn="ctr">
              <a:lnSpc>
                <a:spcPct val="100000"/>
              </a:lnSpc>
              <a:spcBef>
                <a:spcPts val="0"/>
              </a:spcBef>
              <a:spcAft>
                <a:spcPts val="0"/>
              </a:spcAft>
              <a:buClr>
                <a:srgbClr val="000000"/>
              </a:buClr>
              <a:buSzPts val="2000"/>
              <a:buFont typeface="Garamond"/>
              <a:buNone/>
              <a:defRPr sz="2000">
                <a:solidFill>
                  <a:srgbClr val="000000"/>
                </a:solidFill>
                <a:latin typeface="Garamond"/>
                <a:ea typeface="Garamond"/>
                <a:cs typeface="Garamond"/>
                <a:sym typeface="Garamond"/>
              </a:defRPr>
            </a:lvl3pPr>
            <a:lvl4pPr indent="-228600" lvl="3" marL="1828800" algn="ctr">
              <a:lnSpc>
                <a:spcPct val="100000"/>
              </a:lnSpc>
              <a:spcBef>
                <a:spcPts val="0"/>
              </a:spcBef>
              <a:spcAft>
                <a:spcPts val="0"/>
              </a:spcAft>
              <a:buClr>
                <a:srgbClr val="000000"/>
              </a:buClr>
              <a:buSzPts val="2000"/>
              <a:buFont typeface="Garamond"/>
              <a:buNone/>
              <a:defRPr sz="2000">
                <a:solidFill>
                  <a:srgbClr val="000000"/>
                </a:solidFill>
                <a:latin typeface="Garamond"/>
                <a:ea typeface="Garamond"/>
                <a:cs typeface="Garamond"/>
                <a:sym typeface="Garamond"/>
              </a:defRPr>
            </a:lvl4pPr>
            <a:lvl5pPr indent="-228600" lvl="4" marL="2286000" algn="ctr">
              <a:lnSpc>
                <a:spcPct val="100000"/>
              </a:lnSpc>
              <a:spcBef>
                <a:spcPts val="0"/>
              </a:spcBef>
              <a:spcAft>
                <a:spcPts val="0"/>
              </a:spcAft>
              <a:buClr>
                <a:srgbClr val="000000"/>
              </a:buClr>
              <a:buSzPts val="2000"/>
              <a:buFont typeface="Garamond"/>
              <a:buNone/>
              <a:defRPr sz="2000">
                <a:solidFill>
                  <a:srgbClr val="000000"/>
                </a:solidFill>
                <a:latin typeface="Garamond"/>
                <a:ea typeface="Garamond"/>
                <a:cs typeface="Garamond"/>
                <a:sym typeface="Garamond"/>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52" name="Google Shape;852;p118"/>
          <p:cNvSpPr txBox="1"/>
          <p:nvPr>
            <p:ph idx="12" type="sldNum"/>
          </p:nvPr>
        </p:nvSpPr>
        <p:spPr>
          <a:xfrm>
            <a:off x="4492228" y="4905375"/>
            <a:ext cx="154782" cy="161925"/>
          </a:xfrm>
          <a:prstGeom prst="rect">
            <a:avLst/>
          </a:prstGeom>
          <a:noFill/>
          <a:ln>
            <a:noFill/>
          </a:ln>
        </p:spPr>
        <p:txBody>
          <a:bodyPr anchorCtr="0" anchor="t" bIns="19050" lIns="19050" spcFirstLastPara="1" rIns="19050" wrap="square" tIns="19050">
            <a:spAutoFit/>
          </a:bodyPr>
          <a:lstStyle>
            <a:lvl1pPr indent="0" lvl="0"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1pPr>
            <a:lvl2pPr indent="0" lvl="1"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2pPr>
            <a:lvl3pPr indent="0" lvl="2"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3pPr>
            <a:lvl4pPr indent="0" lvl="3"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4pPr>
            <a:lvl5pPr indent="0" lvl="4"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5pPr>
            <a:lvl6pPr indent="0" lvl="5"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6pPr>
            <a:lvl7pPr indent="0" lvl="6"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7pPr>
            <a:lvl8pPr indent="0" lvl="7"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8pPr>
            <a:lvl9pPr indent="0" lvl="8"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n"/>
              <a:t>‹#›</a:t>
            </a:fld>
            <a:endParaRPr b="0" i="0" sz="900" u="none" cap="none" strike="noStrike">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 &amp; Subtitle">
    <p:bg>
      <p:bgPr>
        <a:solidFill>
          <a:srgbClr val="FFFFFF"/>
        </a:solidFill>
      </p:bgPr>
    </p:bg>
    <p:spTree>
      <p:nvGrpSpPr>
        <p:cNvPr id="853" name="Shape 853"/>
        <p:cNvGrpSpPr/>
        <p:nvPr/>
      </p:nvGrpSpPr>
      <p:grpSpPr>
        <a:xfrm>
          <a:off x="0" y="0"/>
          <a:ext cx="0" cy="0"/>
          <a:chOff x="0" y="0"/>
          <a:chExt cx="0" cy="0"/>
        </a:xfrm>
      </p:grpSpPr>
      <p:sp>
        <p:nvSpPr>
          <p:cNvPr id="854" name="Google Shape;854;p119"/>
          <p:cNvSpPr txBox="1"/>
          <p:nvPr>
            <p:ph type="title"/>
          </p:nvPr>
        </p:nvSpPr>
        <p:spPr>
          <a:xfrm>
            <a:off x="1812726" y="863947"/>
            <a:ext cx="5518548" cy="1741290"/>
          </a:xfrm>
          <a:prstGeom prst="rect">
            <a:avLst/>
          </a:prstGeom>
          <a:noFill/>
          <a:ln>
            <a:noFill/>
          </a:ln>
        </p:spPr>
        <p:txBody>
          <a:bodyPr anchorCtr="0" anchor="b" bIns="26775" lIns="26775" spcFirstLastPara="1" rIns="26775" wrap="square" tIns="26775">
            <a:normAutofit/>
          </a:bodyPr>
          <a:lstStyle>
            <a:lvl1pPr lvl="0" algn="ctr">
              <a:lnSpc>
                <a:spcPct val="110000"/>
              </a:lnSpc>
              <a:spcBef>
                <a:spcPts val="0"/>
              </a:spcBef>
              <a:spcAft>
                <a:spcPts val="0"/>
              </a:spcAft>
              <a:buClr>
                <a:srgbClr val="000000"/>
              </a:buClr>
              <a:buSzPts val="2600"/>
              <a:buFont typeface="Garamond"/>
              <a:buNone/>
              <a:defRPr sz="2600">
                <a:latin typeface="Garamond"/>
                <a:ea typeface="Garamond"/>
                <a:cs typeface="Garamond"/>
                <a:sym typeface="Garamond"/>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855" name="Google Shape;855;p119"/>
          <p:cNvSpPr txBox="1"/>
          <p:nvPr>
            <p:ph idx="1" type="body"/>
          </p:nvPr>
        </p:nvSpPr>
        <p:spPr>
          <a:xfrm>
            <a:off x="1812726" y="2658814"/>
            <a:ext cx="5518548" cy="596058"/>
          </a:xfrm>
          <a:prstGeom prst="rect">
            <a:avLst/>
          </a:prstGeom>
          <a:noFill/>
          <a:ln>
            <a:noFill/>
          </a:ln>
        </p:spPr>
        <p:txBody>
          <a:bodyPr anchorCtr="0" anchor="t" bIns="26775" lIns="26775" spcFirstLastPara="1" rIns="26775" wrap="square" tIns="26775">
            <a:normAutofit/>
          </a:bodyPr>
          <a:lstStyle>
            <a:lvl1pPr indent="-228600" lvl="0" marL="457200" algn="ctr">
              <a:lnSpc>
                <a:spcPct val="100000"/>
              </a:lnSpc>
              <a:spcBef>
                <a:spcPts val="0"/>
              </a:spcBef>
              <a:spcAft>
                <a:spcPts val="0"/>
              </a:spcAft>
              <a:buClr>
                <a:srgbClr val="000000"/>
              </a:buClr>
              <a:buSzPts val="2000"/>
              <a:buFont typeface="Garamond"/>
              <a:buNone/>
              <a:defRPr sz="2000">
                <a:solidFill>
                  <a:srgbClr val="000000"/>
                </a:solidFill>
                <a:latin typeface="Garamond"/>
                <a:ea typeface="Garamond"/>
                <a:cs typeface="Garamond"/>
                <a:sym typeface="Garamond"/>
              </a:defRPr>
            </a:lvl1pPr>
            <a:lvl2pPr indent="-228600" lvl="1" marL="914400" algn="ctr">
              <a:lnSpc>
                <a:spcPct val="100000"/>
              </a:lnSpc>
              <a:spcBef>
                <a:spcPts val="0"/>
              </a:spcBef>
              <a:spcAft>
                <a:spcPts val="0"/>
              </a:spcAft>
              <a:buClr>
                <a:srgbClr val="000000"/>
              </a:buClr>
              <a:buSzPts val="2000"/>
              <a:buFont typeface="Garamond"/>
              <a:buNone/>
              <a:defRPr sz="2000">
                <a:solidFill>
                  <a:srgbClr val="000000"/>
                </a:solidFill>
                <a:latin typeface="Garamond"/>
                <a:ea typeface="Garamond"/>
                <a:cs typeface="Garamond"/>
                <a:sym typeface="Garamond"/>
              </a:defRPr>
            </a:lvl2pPr>
            <a:lvl3pPr indent="-228600" lvl="2" marL="1371600" algn="ctr">
              <a:lnSpc>
                <a:spcPct val="100000"/>
              </a:lnSpc>
              <a:spcBef>
                <a:spcPts val="0"/>
              </a:spcBef>
              <a:spcAft>
                <a:spcPts val="0"/>
              </a:spcAft>
              <a:buClr>
                <a:srgbClr val="000000"/>
              </a:buClr>
              <a:buSzPts val="2000"/>
              <a:buFont typeface="Garamond"/>
              <a:buNone/>
              <a:defRPr sz="2000">
                <a:solidFill>
                  <a:srgbClr val="000000"/>
                </a:solidFill>
                <a:latin typeface="Garamond"/>
                <a:ea typeface="Garamond"/>
                <a:cs typeface="Garamond"/>
                <a:sym typeface="Garamond"/>
              </a:defRPr>
            </a:lvl3pPr>
            <a:lvl4pPr indent="-228600" lvl="3" marL="1828800" algn="ctr">
              <a:lnSpc>
                <a:spcPct val="100000"/>
              </a:lnSpc>
              <a:spcBef>
                <a:spcPts val="0"/>
              </a:spcBef>
              <a:spcAft>
                <a:spcPts val="0"/>
              </a:spcAft>
              <a:buClr>
                <a:srgbClr val="000000"/>
              </a:buClr>
              <a:buSzPts val="2000"/>
              <a:buFont typeface="Garamond"/>
              <a:buNone/>
              <a:defRPr sz="2000">
                <a:solidFill>
                  <a:srgbClr val="000000"/>
                </a:solidFill>
                <a:latin typeface="Garamond"/>
                <a:ea typeface="Garamond"/>
                <a:cs typeface="Garamond"/>
                <a:sym typeface="Garamond"/>
              </a:defRPr>
            </a:lvl4pPr>
            <a:lvl5pPr indent="-228600" lvl="4" marL="2286000" algn="ctr">
              <a:lnSpc>
                <a:spcPct val="100000"/>
              </a:lnSpc>
              <a:spcBef>
                <a:spcPts val="0"/>
              </a:spcBef>
              <a:spcAft>
                <a:spcPts val="0"/>
              </a:spcAft>
              <a:buClr>
                <a:srgbClr val="000000"/>
              </a:buClr>
              <a:buSzPts val="2000"/>
              <a:buFont typeface="Garamond"/>
              <a:buNone/>
              <a:defRPr sz="2000">
                <a:solidFill>
                  <a:srgbClr val="000000"/>
                </a:solidFill>
                <a:latin typeface="Garamond"/>
                <a:ea typeface="Garamond"/>
                <a:cs typeface="Garamond"/>
                <a:sym typeface="Garamond"/>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856" name="Google Shape;856;p119"/>
          <p:cNvSpPr txBox="1"/>
          <p:nvPr>
            <p:ph idx="12" type="sldNum"/>
          </p:nvPr>
        </p:nvSpPr>
        <p:spPr>
          <a:xfrm>
            <a:off x="4480407" y="4902398"/>
            <a:ext cx="179614" cy="174364"/>
          </a:xfrm>
          <a:prstGeom prst="rect">
            <a:avLst/>
          </a:prstGeom>
          <a:noFill/>
          <a:ln>
            <a:noFill/>
          </a:ln>
        </p:spPr>
        <p:txBody>
          <a:bodyPr anchorCtr="0" anchor="t" bIns="26775" lIns="26775" spcFirstLastPara="1" rIns="26775" wrap="square" tIns="26775">
            <a:spAutoFit/>
          </a:bodyPr>
          <a:lstStyle>
            <a:lvl1pPr indent="0" lvl="0"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b="0" i="0" u="none" cap="none" strike="noStrike">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91" name="Shape 91"/>
        <p:cNvGrpSpPr/>
        <p:nvPr/>
      </p:nvGrpSpPr>
      <p:grpSpPr>
        <a:xfrm>
          <a:off x="0" y="0"/>
          <a:ext cx="0" cy="0"/>
          <a:chOff x="0" y="0"/>
          <a:chExt cx="0" cy="0"/>
        </a:xfrm>
      </p:grpSpPr>
      <p:pic>
        <p:nvPicPr>
          <p:cNvPr id="92" name="Google Shape;92;p13"/>
          <p:cNvPicPr preferRelativeResize="0"/>
          <p:nvPr/>
        </p:nvPicPr>
        <p:blipFill rotWithShape="1">
          <a:blip r:embed="rId2">
            <a:alphaModFix amt="31000"/>
          </a:blip>
          <a:srcRect b="0" l="0" r="0" t="34167"/>
          <a:stretch/>
        </p:blipFill>
        <p:spPr>
          <a:xfrm>
            <a:off x="-72425" y="1771649"/>
            <a:ext cx="6918400" cy="3413775"/>
          </a:xfrm>
          <a:prstGeom prst="rect">
            <a:avLst/>
          </a:prstGeom>
          <a:noFill/>
          <a:ln>
            <a:noFill/>
          </a:ln>
        </p:spPr>
      </p:pic>
      <p:pic>
        <p:nvPicPr>
          <p:cNvPr id="93" name="Google Shape;93;p13"/>
          <p:cNvPicPr preferRelativeResize="0"/>
          <p:nvPr/>
        </p:nvPicPr>
        <p:blipFill rotWithShape="1">
          <a:blip r:embed="rId2">
            <a:alphaModFix amt="31000"/>
          </a:blip>
          <a:srcRect b="71614" l="0" r="0" t="0"/>
          <a:stretch/>
        </p:blipFill>
        <p:spPr>
          <a:xfrm flipH="1" rot="10800000">
            <a:off x="2285950" y="3826423"/>
            <a:ext cx="6918400" cy="1471927"/>
          </a:xfrm>
          <a:prstGeom prst="rect">
            <a:avLst/>
          </a:prstGeom>
          <a:noFill/>
          <a:ln>
            <a:noFill/>
          </a:ln>
        </p:spPr>
      </p:pic>
      <p:pic>
        <p:nvPicPr>
          <p:cNvPr id="94" name="Google Shape;94;p13"/>
          <p:cNvPicPr preferRelativeResize="0"/>
          <p:nvPr/>
        </p:nvPicPr>
        <p:blipFill rotWithShape="1">
          <a:blip r:embed="rId3">
            <a:alphaModFix amt="87000"/>
          </a:blip>
          <a:srcRect b="0" l="0" r="0" t="0"/>
          <a:stretch/>
        </p:blipFill>
        <p:spPr>
          <a:xfrm rot="117637">
            <a:off x="7826036" y="-354560"/>
            <a:ext cx="1583266" cy="1583281"/>
          </a:xfrm>
          <a:prstGeom prst="rect">
            <a:avLst/>
          </a:prstGeom>
          <a:noFill/>
          <a:ln>
            <a:noFill/>
          </a:ln>
        </p:spPr>
      </p:pic>
      <p:pic>
        <p:nvPicPr>
          <p:cNvPr id="95" name="Google Shape;95;p13"/>
          <p:cNvPicPr preferRelativeResize="0"/>
          <p:nvPr/>
        </p:nvPicPr>
        <p:blipFill>
          <a:blip r:embed="rId4">
            <a:alphaModFix amt="82000"/>
          </a:blip>
          <a:stretch>
            <a:fillRect/>
          </a:stretch>
        </p:blipFill>
        <p:spPr>
          <a:xfrm rot="-4516150">
            <a:off x="-349807" y="-274908"/>
            <a:ext cx="1423990" cy="1423990"/>
          </a:xfrm>
          <a:prstGeom prst="rect">
            <a:avLst/>
          </a:prstGeom>
          <a:noFill/>
          <a:ln>
            <a:noFill/>
          </a:ln>
        </p:spPr>
      </p:pic>
      <p:pic>
        <p:nvPicPr>
          <p:cNvPr id="96" name="Google Shape;96;p13"/>
          <p:cNvPicPr preferRelativeResize="0"/>
          <p:nvPr/>
        </p:nvPicPr>
        <p:blipFill rotWithShape="1">
          <a:blip r:embed="rId5">
            <a:alphaModFix amt="69000"/>
          </a:blip>
          <a:srcRect b="0" l="0" r="0" t="0"/>
          <a:stretch/>
        </p:blipFill>
        <p:spPr>
          <a:xfrm rot="-487133">
            <a:off x="8273767" y="660130"/>
            <a:ext cx="1055868" cy="1055890"/>
          </a:xfrm>
          <a:prstGeom prst="rect">
            <a:avLst/>
          </a:prstGeom>
          <a:noFill/>
          <a:ln>
            <a:noFill/>
          </a:ln>
        </p:spPr>
      </p:pic>
      <p:pic>
        <p:nvPicPr>
          <p:cNvPr id="97" name="Google Shape;97;p13"/>
          <p:cNvPicPr preferRelativeResize="0"/>
          <p:nvPr/>
        </p:nvPicPr>
        <p:blipFill rotWithShape="1">
          <a:blip r:embed="rId6">
            <a:alphaModFix amt="75000"/>
          </a:blip>
          <a:srcRect b="0" l="0" r="0" t="0"/>
          <a:stretch/>
        </p:blipFill>
        <p:spPr>
          <a:xfrm rot="-487125">
            <a:off x="-76613" y="749269"/>
            <a:ext cx="877613" cy="877598"/>
          </a:xfrm>
          <a:prstGeom prst="rect">
            <a:avLst/>
          </a:prstGeom>
          <a:noFill/>
          <a:ln>
            <a:noFill/>
          </a:ln>
        </p:spPr>
      </p:pic>
      <p:sp>
        <p:nvSpPr>
          <p:cNvPr id="98" name="Google Shape;98;p13"/>
          <p:cNvSpPr txBox="1"/>
          <p:nvPr>
            <p:ph type="title"/>
          </p:nvPr>
        </p:nvSpPr>
        <p:spPr>
          <a:xfrm>
            <a:off x="2205075" y="1637300"/>
            <a:ext cx="2114700" cy="4620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solidFill>
                  <a:srgbClr val="EDCB69"/>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99" name="Google Shape;99;p13"/>
          <p:cNvSpPr txBox="1"/>
          <p:nvPr>
            <p:ph hasCustomPrompt="1" idx="2" type="title"/>
          </p:nvPr>
        </p:nvSpPr>
        <p:spPr>
          <a:xfrm>
            <a:off x="1147400" y="1960125"/>
            <a:ext cx="894000" cy="4620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300">
                <a:solidFill>
                  <a:schemeClr val="accen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00" name="Google Shape;100;p13"/>
          <p:cNvSpPr txBox="1"/>
          <p:nvPr>
            <p:ph idx="1" type="subTitle"/>
          </p:nvPr>
        </p:nvSpPr>
        <p:spPr>
          <a:xfrm>
            <a:off x="2205075" y="2099350"/>
            <a:ext cx="2114700" cy="54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01" name="Google Shape;101;p13"/>
          <p:cNvSpPr txBox="1"/>
          <p:nvPr>
            <p:ph idx="3" type="title"/>
          </p:nvPr>
        </p:nvSpPr>
        <p:spPr>
          <a:xfrm>
            <a:off x="5881900" y="1637300"/>
            <a:ext cx="2114700" cy="4620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solidFill>
                  <a:srgbClr val="EDCB69"/>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02" name="Google Shape;102;p13"/>
          <p:cNvSpPr txBox="1"/>
          <p:nvPr>
            <p:ph hasCustomPrompt="1" idx="4" type="title"/>
          </p:nvPr>
        </p:nvSpPr>
        <p:spPr>
          <a:xfrm>
            <a:off x="4824213" y="1960125"/>
            <a:ext cx="894000" cy="4620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300">
                <a:solidFill>
                  <a:schemeClr val="accen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03" name="Google Shape;103;p13"/>
          <p:cNvSpPr txBox="1"/>
          <p:nvPr>
            <p:ph idx="5" type="subTitle"/>
          </p:nvPr>
        </p:nvSpPr>
        <p:spPr>
          <a:xfrm>
            <a:off x="5881900" y="2099350"/>
            <a:ext cx="2114700" cy="54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04" name="Google Shape;104;p13"/>
          <p:cNvSpPr txBox="1"/>
          <p:nvPr>
            <p:ph idx="6" type="title"/>
          </p:nvPr>
        </p:nvSpPr>
        <p:spPr>
          <a:xfrm>
            <a:off x="2205075" y="3181225"/>
            <a:ext cx="2114700" cy="4620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solidFill>
                  <a:srgbClr val="EDCB69"/>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05" name="Google Shape;105;p13"/>
          <p:cNvSpPr txBox="1"/>
          <p:nvPr>
            <p:ph hasCustomPrompt="1" idx="7" type="title"/>
          </p:nvPr>
        </p:nvSpPr>
        <p:spPr>
          <a:xfrm>
            <a:off x="1147400" y="3501950"/>
            <a:ext cx="894000" cy="4620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3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a:r>
              <a:t>xx%</a:t>
            </a:r>
          </a:p>
        </p:txBody>
      </p:sp>
      <p:sp>
        <p:nvSpPr>
          <p:cNvPr id="106" name="Google Shape;106;p13"/>
          <p:cNvSpPr txBox="1"/>
          <p:nvPr>
            <p:ph idx="8" type="subTitle"/>
          </p:nvPr>
        </p:nvSpPr>
        <p:spPr>
          <a:xfrm>
            <a:off x="2205075" y="3643250"/>
            <a:ext cx="2114700" cy="54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07" name="Google Shape;107;p13"/>
          <p:cNvSpPr txBox="1"/>
          <p:nvPr>
            <p:ph idx="9" type="title"/>
          </p:nvPr>
        </p:nvSpPr>
        <p:spPr>
          <a:xfrm>
            <a:off x="5881900" y="3181225"/>
            <a:ext cx="2114700" cy="4620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solidFill>
                  <a:srgbClr val="EDCB69"/>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08" name="Google Shape;108;p13"/>
          <p:cNvSpPr txBox="1"/>
          <p:nvPr>
            <p:ph hasCustomPrompt="1" idx="13" type="title"/>
          </p:nvPr>
        </p:nvSpPr>
        <p:spPr>
          <a:xfrm>
            <a:off x="4824213" y="3501950"/>
            <a:ext cx="894000" cy="4620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3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a:r>
              <a:t>xx%</a:t>
            </a:r>
          </a:p>
        </p:txBody>
      </p:sp>
      <p:sp>
        <p:nvSpPr>
          <p:cNvPr id="109" name="Google Shape;109;p13"/>
          <p:cNvSpPr txBox="1"/>
          <p:nvPr>
            <p:ph idx="14" type="subTitle"/>
          </p:nvPr>
        </p:nvSpPr>
        <p:spPr>
          <a:xfrm>
            <a:off x="5881900" y="3643250"/>
            <a:ext cx="2114700" cy="54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10" name="Google Shape;110;p13"/>
          <p:cNvSpPr txBox="1"/>
          <p:nvPr>
            <p:ph idx="15"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spTree>
      <p:nvGrpSpPr>
        <p:cNvPr id="111" name="Shape 111"/>
        <p:cNvGrpSpPr/>
        <p:nvPr/>
      </p:nvGrpSpPr>
      <p:grpSpPr>
        <a:xfrm>
          <a:off x="0" y="0"/>
          <a:ext cx="0" cy="0"/>
          <a:chOff x="0" y="0"/>
          <a:chExt cx="0" cy="0"/>
        </a:xfrm>
      </p:grpSpPr>
      <p:pic>
        <p:nvPicPr>
          <p:cNvPr id="112" name="Google Shape;112;p14"/>
          <p:cNvPicPr preferRelativeResize="0"/>
          <p:nvPr/>
        </p:nvPicPr>
        <p:blipFill rotWithShape="1">
          <a:blip r:embed="rId2">
            <a:alphaModFix amt="31000"/>
          </a:blip>
          <a:srcRect b="0" l="0" r="0" t="34167"/>
          <a:stretch/>
        </p:blipFill>
        <p:spPr>
          <a:xfrm>
            <a:off x="-159050" y="2152649"/>
            <a:ext cx="6918400" cy="3413775"/>
          </a:xfrm>
          <a:prstGeom prst="rect">
            <a:avLst/>
          </a:prstGeom>
          <a:noFill/>
          <a:ln>
            <a:noFill/>
          </a:ln>
        </p:spPr>
      </p:pic>
      <p:pic>
        <p:nvPicPr>
          <p:cNvPr id="113" name="Google Shape;113;p14"/>
          <p:cNvPicPr preferRelativeResize="0"/>
          <p:nvPr/>
        </p:nvPicPr>
        <p:blipFill rotWithShape="1">
          <a:blip r:embed="rId3">
            <a:alphaModFix amt="38000"/>
          </a:blip>
          <a:srcRect b="0" l="0" r="0" t="37942"/>
          <a:stretch/>
        </p:blipFill>
        <p:spPr>
          <a:xfrm flipH="1" rot="10800000">
            <a:off x="-363550" y="0"/>
            <a:ext cx="9871124" cy="4591304"/>
          </a:xfrm>
          <a:prstGeom prst="rect">
            <a:avLst/>
          </a:prstGeom>
          <a:noFill/>
          <a:ln>
            <a:noFill/>
          </a:ln>
        </p:spPr>
      </p:pic>
      <p:pic>
        <p:nvPicPr>
          <p:cNvPr id="114" name="Google Shape;114;p14"/>
          <p:cNvPicPr preferRelativeResize="0"/>
          <p:nvPr/>
        </p:nvPicPr>
        <p:blipFill rotWithShape="1">
          <a:blip r:embed="rId4">
            <a:alphaModFix amt="87000"/>
          </a:blip>
          <a:srcRect b="0" l="0" r="0" t="0"/>
          <a:stretch/>
        </p:blipFill>
        <p:spPr>
          <a:xfrm flipH="1" rot="-117636">
            <a:off x="-836824" y="-782924"/>
            <a:ext cx="3037322" cy="3037340"/>
          </a:xfrm>
          <a:prstGeom prst="rect">
            <a:avLst/>
          </a:prstGeom>
          <a:noFill/>
          <a:ln>
            <a:noFill/>
          </a:ln>
        </p:spPr>
      </p:pic>
      <p:pic>
        <p:nvPicPr>
          <p:cNvPr id="115" name="Google Shape;115;p14"/>
          <p:cNvPicPr preferRelativeResize="0"/>
          <p:nvPr/>
        </p:nvPicPr>
        <p:blipFill>
          <a:blip r:embed="rId5">
            <a:alphaModFix amt="82000"/>
          </a:blip>
          <a:stretch>
            <a:fillRect/>
          </a:stretch>
        </p:blipFill>
        <p:spPr>
          <a:xfrm flipH="1" rot="4516150">
            <a:off x="6777356" y="2981482"/>
            <a:ext cx="3250139" cy="3250139"/>
          </a:xfrm>
          <a:prstGeom prst="rect">
            <a:avLst/>
          </a:prstGeom>
          <a:noFill/>
          <a:ln>
            <a:noFill/>
          </a:ln>
        </p:spPr>
      </p:pic>
      <p:pic>
        <p:nvPicPr>
          <p:cNvPr id="116" name="Google Shape;116;p14"/>
          <p:cNvPicPr preferRelativeResize="0"/>
          <p:nvPr/>
        </p:nvPicPr>
        <p:blipFill rotWithShape="1">
          <a:blip r:embed="rId6">
            <a:alphaModFix amt="69000"/>
          </a:blip>
          <a:srcRect b="0" l="0" r="0" t="0"/>
          <a:stretch/>
        </p:blipFill>
        <p:spPr>
          <a:xfrm flipH="1" rot="487122">
            <a:off x="2317517" y="-374933"/>
            <a:ext cx="1005191" cy="1005192"/>
          </a:xfrm>
          <a:prstGeom prst="rect">
            <a:avLst/>
          </a:prstGeom>
          <a:noFill/>
          <a:ln>
            <a:noFill/>
          </a:ln>
        </p:spPr>
      </p:pic>
      <p:pic>
        <p:nvPicPr>
          <p:cNvPr id="117" name="Google Shape;117;p14"/>
          <p:cNvPicPr preferRelativeResize="0"/>
          <p:nvPr/>
        </p:nvPicPr>
        <p:blipFill rotWithShape="1">
          <a:blip r:embed="rId7">
            <a:alphaModFix amt="75000"/>
          </a:blip>
          <a:srcRect b="0" l="0" r="0" t="0"/>
          <a:stretch/>
        </p:blipFill>
        <p:spPr>
          <a:xfrm flipH="1" rot="487143">
            <a:off x="6242368" y="4449328"/>
            <a:ext cx="907356" cy="907372"/>
          </a:xfrm>
          <a:prstGeom prst="rect">
            <a:avLst/>
          </a:prstGeom>
          <a:noFill/>
          <a:ln>
            <a:noFill/>
          </a:ln>
        </p:spPr>
      </p:pic>
      <p:pic>
        <p:nvPicPr>
          <p:cNvPr id="118" name="Google Shape;118;p14"/>
          <p:cNvPicPr preferRelativeResize="0"/>
          <p:nvPr/>
        </p:nvPicPr>
        <p:blipFill rotWithShape="1">
          <a:blip r:embed="rId8">
            <a:alphaModFix amt="60000"/>
          </a:blip>
          <a:srcRect b="0" l="0" r="0" t="0"/>
          <a:stretch/>
        </p:blipFill>
        <p:spPr>
          <a:xfrm rot="-487117">
            <a:off x="6773980" y="840644"/>
            <a:ext cx="223202" cy="223203"/>
          </a:xfrm>
          <a:prstGeom prst="rect">
            <a:avLst/>
          </a:prstGeom>
          <a:noFill/>
          <a:ln>
            <a:noFill/>
          </a:ln>
        </p:spPr>
      </p:pic>
      <p:pic>
        <p:nvPicPr>
          <p:cNvPr id="119" name="Google Shape;119;p14"/>
          <p:cNvPicPr preferRelativeResize="0"/>
          <p:nvPr/>
        </p:nvPicPr>
        <p:blipFill rotWithShape="1">
          <a:blip r:embed="rId9">
            <a:alphaModFix amt="60000"/>
          </a:blip>
          <a:srcRect b="0" l="0" r="0" t="0"/>
          <a:stretch/>
        </p:blipFill>
        <p:spPr>
          <a:xfrm rot="-487117">
            <a:off x="1573330" y="3945794"/>
            <a:ext cx="223202" cy="223203"/>
          </a:xfrm>
          <a:prstGeom prst="rect">
            <a:avLst/>
          </a:prstGeom>
          <a:noFill/>
          <a:ln>
            <a:noFill/>
          </a:ln>
        </p:spPr>
      </p:pic>
      <p:sp>
        <p:nvSpPr>
          <p:cNvPr id="120" name="Google Shape;120;p14"/>
          <p:cNvSpPr txBox="1"/>
          <p:nvPr>
            <p:ph type="title"/>
          </p:nvPr>
        </p:nvSpPr>
        <p:spPr>
          <a:xfrm>
            <a:off x="2063550" y="1711625"/>
            <a:ext cx="5016900" cy="998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60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21" name="Google Shape;121;p14"/>
          <p:cNvSpPr txBox="1"/>
          <p:nvPr>
            <p:ph idx="1" type="subTitle"/>
          </p:nvPr>
        </p:nvSpPr>
        <p:spPr>
          <a:xfrm>
            <a:off x="2063550" y="2810450"/>
            <a:ext cx="5016900" cy="721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22" name="Shape 122"/>
        <p:cNvGrpSpPr/>
        <p:nvPr/>
      </p:nvGrpSpPr>
      <p:grpSpPr>
        <a:xfrm>
          <a:off x="0" y="0"/>
          <a:ext cx="0" cy="0"/>
          <a:chOff x="0" y="0"/>
          <a:chExt cx="0" cy="0"/>
        </a:xfrm>
      </p:grpSpPr>
      <p:pic>
        <p:nvPicPr>
          <p:cNvPr id="123" name="Google Shape;123;p15"/>
          <p:cNvPicPr preferRelativeResize="0"/>
          <p:nvPr/>
        </p:nvPicPr>
        <p:blipFill rotWithShape="1">
          <a:blip r:embed="rId2">
            <a:alphaModFix amt="31000"/>
          </a:blip>
          <a:srcRect b="0" l="0" r="0" t="34167"/>
          <a:stretch/>
        </p:blipFill>
        <p:spPr>
          <a:xfrm rot="10800000">
            <a:off x="2384674" y="0"/>
            <a:ext cx="6918400" cy="3413775"/>
          </a:xfrm>
          <a:prstGeom prst="rect">
            <a:avLst/>
          </a:prstGeom>
          <a:noFill/>
          <a:ln>
            <a:noFill/>
          </a:ln>
        </p:spPr>
      </p:pic>
      <p:pic>
        <p:nvPicPr>
          <p:cNvPr id="124" name="Google Shape;124;p15"/>
          <p:cNvPicPr preferRelativeResize="0"/>
          <p:nvPr/>
        </p:nvPicPr>
        <p:blipFill rotWithShape="1">
          <a:blip r:embed="rId3">
            <a:alphaModFix amt="38000"/>
          </a:blip>
          <a:srcRect b="0" l="0" r="0" t="37942"/>
          <a:stretch/>
        </p:blipFill>
        <p:spPr>
          <a:xfrm flipH="1">
            <a:off x="-363550" y="2123345"/>
            <a:ext cx="9871124" cy="4591304"/>
          </a:xfrm>
          <a:prstGeom prst="rect">
            <a:avLst/>
          </a:prstGeom>
          <a:noFill/>
          <a:ln>
            <a:noFill/>
          </a:ln>
        </p:spPr>
      </p:pic>
      <p:sp>
        <p:nvSpPr>
          <p:cNvPr id="125" name="Google Shape;125;p15"/>
          <p:cNvSpPr txBox="1"/>
          <p:nvPr>
            <p:ph type="title"/>
          </p:nvPr>
        </p:nvSpPr>
        <p:spPr>
          <a:xfrm>
            <a:off x="2984200" y="3062550"/>
            <a:ext cx="5446800" cy="496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26" name="Google Shape;126;p15"/>
          <p:cNvSpPr txBox="1"/>
          <p:nvPr>
            <p:ph idx="1" type="subTitle"/>
          </p:nvPr>
        </p:nvSpPr>
        <p:spPr>
          <a:xfrm>
            <a:off x="2984200" y="1584150"/>
            <a:ext cx="5446800" cy="1478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1600"/>
              </a:spcBef>
              <a:spcAft>
                <a:spcPts val="0"/>
              </a:spcAft>
              <a:buSzPts val="2500"/>
              <a:buNone/>
              <a:defRPr sz="2500"/>
            </a:lvl3pPr>
            <a:lvl4pPr lvl="3" rtl="0" algn="ctr">
              <a:lnSpc>
                <a:spcPct val="100000"/>
              </a:lnSpc>
              <a:spcBef>
                <a:spcPts val="1600"/>
              </a:spcBef>
              <a:spcAft>
                <a:spcPts val="0"/>
              </a:spcAft>
              <a:buSzPts val="2500"/>
              <a:buNone/>
              <a:defRPr sz="2500"/>
            </a:lvl4pPr>
            <a:lvl5pPr lvl="4" rtl="0" algn="ctr">
              <a:lnSpc>
                <a:spcPct val="100000"/>
              </a:lnSpc>
              <a:spcBef>
                <a:spcPts val="1600"/>
              </a:spcBef>
              <a:spcAft>
                <a:spcPts val="0"/>
              </a:spcAft>
              <a:buSzPts val="2500"/>
              <a:buNone/>
              <a:defRPr sz="2500"/>
            </a:lvl5pPr>
            <a:lvl6pPr lvl="5" rtl="0" algn="ctr">
              <a:lnSpc>
                <a:spcPct val="100000"/>
              </a:lnSpc>
              <a:spcBef>
                <a:spcPts val="1600"/>
              </a:spcBef>
              <a:spcAft>
                <a:spcPts val="0"/>
              </a:spcAft>
              <a:buSzPts val="2500"/>
              <a:buNone/>
              <a:defRPr sz="2500"/>
            </a:lvl6pPr>
            <a:lvl7pPr lvl="6" rtl="0" algn="ctr">
              <a:lnSpc>
                <a:spcPct val="100000"/>
              </a:lnSpc>
              <a:spcBef>
                <a:spcPts val="1600"/>
              </a:spcBef>
              <a:spcAft>
                <a:spcPts val="0"/>
              </a:spcAft>
              <a:buSzPts val="2500"/>
              <a:buNone/>
              <a:defRPr sz="2500"/>
            </a:lvl7pPr>
            <a:lvl8pPr lvl="7" rtl="0" algn="ctr">
              <a:lnSpc>
                <a:spcPct val="100000"/>
              </a:lnSpc>
              <a:spcBef>
                <a:spcPts val="1600"/>
              </a:spcBef>
              <a:spcAft>
                <a:spcPts val="0"/>
              </a:spcAft>
              <a:buSzPts val="2500"/>
              <a:buNone/>
              <a:defRPr sz="2500"/>
            </a:lvl8pPr>
            <a:lvl9pPr lvl="8" rtl="0" algn="ctr">
              <a:lnSpc>
                <a:spcPct val="100000"/>
              </a:lnSpc>
              <a:spcBef>
                <a:spcPts val="1600"/>
              </a:spcBef>
              <a:spcAft>
                <a:spcPts val="1600"/>
              </a:spcAft>
              <a:buSzPts val="2500"/>
              <a:buNone/>
              <a:defRPr sz="2500"/>
            </a:lvl9pPr>
          </a:lstStyle>
          <a:p/>
        </p:txBody>
      </p:sp>
      <p:pic>
        <p:nvPicPr>
          <p:cNvPr id="127" name="Google Shape;127;p15"/>
          <p:cNvPicPr preferRelativeResize="0"/>
          <p:nvPr/>
        </p:nvPicPr>
        <p:blipFill rotWithShape="1">
          <a:blip r:embed="rId4">
            <a:alphaModFix amt="87000"/>
          </a:blip>
          <a:srcRect b="0" l="0" r="0" t="0"/>
          <a:stretch/>
        </p:blipFill>
        <p:spPr>
          <a:xfrm rot="117638">
            <a:off x="7922272" y="4080992"/>
            <a:ext cx="2073707" cy="2073742"/>
          </a:xfrm>
          <a:prstGeom prst="rect">
            <a:avLst/>
          </a:prstGeom>
          <a:noFill/>
          <a:ln>
            <a:noFill/>
          </a:ln>
        </p:spPr>
      </p:pic>
      <p:pic>
        <p:nvPicPr>
          <p:cNvPr id="128" name="Google Shape;128;p15"/>
          <p:cNvPicPr preferRelativeResize="0"/>
          <p:nvPr/>
        </p:nvPicPr>
        <p:blipFill rotWithShape="1">
          <a:blip r:embed="rId5">
            <a:alphaModFix amt="75000"/>
          </a:blip>
          <a:srcRect b="0" l="0" r="0" t="0"/>
          <a:stretch/>
        </p:blipFill>
        <p:spPr>
          <a:xfrm rot="-487116">
            <a:off x="5598628" y="225959"/>
            <a:ext cx="626900" cy="626876"/>
          </a:xfrm>
          <a:prstGeom prst="rect">
            <a:avLst/>
          </a:prstGeom>
          <a:noFill/>
          <a:ln>
            <a:noFill/>
          </a:ln>
        </p:spPr>
      </p:pic>
      <p:pic>
        <p:nvPicPr>
          <p:cNvPr id="129" name="Google Shape;129;p15"/>
          <p:cNvPicPr preferRelativeResize="0"/>
          <p:nvPr/>
        </p:nvPicPr>
        <p:blipFill rotWithShape="1">
          <a:blip r:embed="rId6">
            <a:alphaModFix amt="69000"/>
          </a:blip>
          <a:srcRect b="0" l="0" r="0" t="0"/>
          <a:stretch/>
        </p:blipFill>
        <p:spPr>
          <a:xfrm flipH="1" rot="487119">
            <a:off x="3612619" y="4307468"/>
            <a:ext cx="593262" cy="59326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
    <p:spTree>
      <p:nvGrpSpPr>
        <p:cNvPr id="130" name="Shape 130"/>
        <p:cNvGrpSpPr/>
        <p:nvPr/>
      </p:nvGrpSpPr>
      <p:grpSpPr>
        <a:xfrm>
          <a:off x="0" y="0"/>
          <a:ext cx="0" cy="0"/>
          <a:chOff x="0" y="0"/>
          <a:chExt cx="0" cy="0"/>
        </a:xfrm>
      </p:grpSpPr>
      <p:pic>
        <p:nvPicPr>
          <p:cNvPr id="131" name="Google Shape;131;p16"/>
          <p:cNvPicPr preferRelativeResize="0"/>
          <p:nvPr/>
        </p:nvPicPr>
        <p:blipFill rotWithShape="1">
          <a:blip r:embed="rId2">
            <a:alphaModFix amt="38000"/>
          </a:blip>
          <a:srcRect b="0" l="0" r="0" t="37942"/>
          <a:stretch/>
        </p:blipFill>
        <p:spPr>
          <a:xfrm rot="10800000">
            <a:off x="-714678" y="-955727"/>
            <a:ext cx="10188677" cy="4739002"/>
          </a:xfrm>
          <a:prstGeom prst="rect">
            <a:avLst/>
          </a:prstGeom>
          <a:noFill/>
          <a:ln>
            <a:noFill/>
          </a:ln>
        </p:spPr>
      </p:pic>
      <p:pic>
        <p:nvPicPr>
          <p:cNvPr id="132" name="Google Shape;132;p16"/>
          <p:cNvPicPr preferRelativeResize="0"/>
          <p:nvPr/>
        </p:nvPicPr>
        <p:blipFill rotWithShape="1">
          <a:blip r:embed="rId3">
            <a:alphaModFix amt="31000"/>
          </a:blip>
          <a:srcRect b="0" l="0" r="0" t="34167"/>
          <a:stretch/>
        </p:blipFill>
        <p:spPr>
          <a:xfrm flipH="1">
            <a:off x="2994549" y="2209799"/>
            <a:ext cx="6918400" cy="3413775"/>
          </a:xfrm>
          <a:prstGeom prst="rect">
            <a:avLst/>
          </a:prstGeom>
          <a:noFill/>
          <a:ln>
            <a:noFill/>
          </a:ln>
        </p:spPr>
      </p:pic>
      <p:pic>
        <p:nvPicPr>
          <p:cNvPr id="133" name="Google Shape;133;p16"/>
          <p:cNvPicPr preferRelativeResize="0"/>
          <p:nvPr/>
        </p:nvPicPr>
        <p:blipFill rotWithShape="1">
          <a:blip r:embed="rId4">
            <a:alphaModFix amt="75000"/>
          </a:blip>
          <a:srcRect b="0" l="0" r="0" t="0"/>
          <a:stretch/>
        </p:blipFill>
        <p:spPr>
          <a:xfrm flipH="1" rot="-6847915">
            <a:off x="2457654" y="4336771"/>
            <a:ext cx="534664" cy="534659"/>
          </a:xfrm>
          <a:prstGeom prst="rect">
            <a:avLst/>
          </a:prstGeom>
          <a:noFill/>
          <a:ln>
            <a:noFill/>
          </a:ln>
        </p:spPr>
      </p:pic>
      <p:sp>
        <p:nvSpPr>
          <p:cNvPr id="134" name="Google Shape;134;p16"/>
          <p:cNvSpPr txBox="1"/>
          <p:nvPr>
            <p:ph type="title"/>
          </p:nvPr>
        </p:nvSpPr>
        <p:spPr>
          <a:xfrm>
            <a:off x="4476600" y="1289125"/>
            <a:ext cx="3954300" cy="1560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5" name="Google Shape;135;p16"/>
          <p:cNvSpPr txBox="1"/>
          <p:nvPr>
            <p:ph idx="1" type="subTitle"/>
          </p:nvPr>
        </p:nvSpPr>
        <p:spPr>
          <a:xfrm>
            <a:off x="4476600" y="2849675"/>
            <a:ext cx="3954300" cy="1004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spTree>
      <p:nvGrpSpPr>
        <p:cNvPr id="136" name="Shape 136"/>
        <p:cNvGrpSpPr/>
        <p:nvPr/>
      </p:nvGrpSpPr>
      <p:grpSpPr>
        <a:xfrm>
          <a:off x="0" y="0"/>
          <a:ext cx="0" cy="0"/>
          <a:chOff x="0" y="0"/>
          <a:chExt cx="0" cy="0"/>
        </a:xfrm>
      </p:grpSpPr>
      <p:pic>
        <p:nvPicPr>
          <p:cNvPr id="137" name="Google Shape;137;p17"/>
          <p:cNvPicPr preferRelativeResize="0"/>
          <p:nvPr/>
        </p:nvPicPr>
        <p:blipFill rotWithShape="1">
          <a:blip r:embed="rId2">
            <a:alphaModFix amt="31000"/>
          </a:blip>
          <a:srcRect b="0" l="0" r="0" t="34167"/>
          <a:stretch/>
        </p:blipFill>
        <p:spPr>
          <a:xfrm>
            <a:off x="-72425" y="1771649"/>
            <a:ext cx="6918400" cy="3413775"/>
          </a:xfrm>
          <a:prstGeom prst="rect">
            <a:avLst/>
          </a:prstGeom>
          <a:noFill/>
          <a:ln>
            <a:noFill/>
          </a:ln>
        </p:spPr>
      </p:pic>
      <p:pic>
        <p:nvPicPr>
          <p:cNvPr id="138" name="Google Shape;138;p17"/>
          <p:cNvPicPr preferRelativeResize="0"/>
          <p:nvPr/>
        </p:nvPicPr>
        <p:blipFill rotWithShape="1">
          <a:blip r:embed="rId2">
            <a:alphaModFix amt="31000"/>
          </a:blip>
          <a:srcRect b="71614" l="0" r="0" t="0"/>
          <a:stretch/>
        </p:blipFill>
        <p:spPr>
          <a:xfrm>
            <a:off x="2285950" y="-49902"/>
            <a:ext cx="6918400" cy="1471927"/>
          </a:xfrm>
          <a:prstGeom prst="rect">
            <a:avLst/>
          </a:prstGeom>
          <a:noFill/>
          <a:ln>
            <a:noFill/>
          </a:ln>
        </p:spPr>
      </p:pic>
      <p:pic>
        <p:nvPicPr>
          <p:cNvPr id="139" name="Google Shape;139;p17"/>
          <p:cNvPicPr preferRelativeResize="0"/>
          <p:nvPr/>
        </p:nvPicPr>
        <p:blipFill rotWithShape="1">
          <a:blip r:embed="rId3">
            <a:alphaModFix amt="87000"/>
          </a:blip>
          <a:srcRect b="0" l="0" r="0" t="0"/>
          <a:stretch/>
        </p:blipFill>
        <p:spPr>
          <a:xfrm flipH="1" rot="1020443">
            <a:off x="-596584" y="-717775"/>
            <a:ext cx="2175543" cy="2175578"/>
          </a:xfrm>
          <a:prstGeom prst="rect">
            <a:avLst/>
          </a:prstGeom>
          <a:noFill/>
          <a:ln>
            <a:noFill/>
          </a:ln>
        </p:spPr>
      </p:pic>
      <p:pic>
        <p:nvPicPr>
          <p:cNvPr id="140" name="Google Shape;140;p17"/>
          <p:cNvPicPr preferRelativeResize="0"/>
          <p:nvPr/>
        </p:nvPicPr>
        <p:blipFill rotWithShape="1">
          <a:blip r:embed="rId4">
            <a:alphaModFix amt="69000"/>
          </a:blip>
          <a:srcRect b="0" l="0" r="0" t="0"/>
          <a:stretch/>
        </p:blipFill>
        <p:spPr>
          <a:xfrm flipH="1" rot="1625203">
            <a:off x="658883" y="3947047"/>
            <a:ext cx="1055868" cy="1055889"/>
          </a:xfrm>
          <a:prstGeom prst="rect">
            <a:avLst/>
          </a:prstGeom>
          <a:noFill/>
          <a:ln>
            <a:noFill/>
          </a:ln>
        </p:spPr>
      </p:pic>
      <p:pic>
        <p:nvPicPr>
          <p:cNvPr id="141" name="Google Shape;141;p17"/>
          <p:cNvPicPr preferRelativeResize="0"/>
          <p:nvPr/>
        </p:nvPicPr>
        <p:blipFill rotWithShape="1">
          <a:blip r:embed="rId5">
            <a:alphaModFix amt="75000"/>
          </a:blip>
          <a:srcRect b="0" l="0" r="0" t="0"/>
          <a:stretch/>
        </p:blipFill>
        <p:spPr>
          <a:xfrm flipH="1" rot="-10312853">
            <a:off x="6511022" y="-228876"/>
            <a:ext cx="720961" cy="720978"/>
          </a:xfrm>
          <a:prstGeom prst="rect">
            <a:avLst/>
          </a:prstGeom>
          <a:noFill/>
          <a:ln>
            <a:noFill/>
          </a:ln>
        </p:spPr>
      </p:pic>
      <p:sp>
        <p:nvSpPr>
          <p:cNvPr id="142" name="Google Shape;142;p17"/>
          <p:cNvSpPr txBox="1"/>
          <p:nvPr>
            <p:ph type="title"/>
          </p:nvPr>
        </p:nvSpPr>
        <p:spPr>
          <a:xfrm>
            <a:off x="720000" y="1642350"/>
            <a:ext cx="29967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3" name="Google Shape;143;p17"/>
          <p:cNvSpPr txBox="1"/>
          <p:nvPr>
            <p:ph idx="1" type="subTitle"/>
          </p:nvPr>
        </p:nvSpPr>
        <p:spPr>
          <a:xfrm>
            <a:off x="720000" y="2215050"/>
            <a:ext cx="2996700" cy="13041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2">
    <p:spTree>
      <p:nvGrpSpPr>
        <p:cNvPr id="144" name="Shape 144"/>
        <p:cNvGrpSpPr/>
        <p:nvPr/>
      </p:nvGrpSpPr>
      <p:grpSpPr>
        <a:xfrm>
          <a:off x="0" y="0"/>
          <a:ext cx="0" cy="0"/>
          <a:chOff x="0" y="0"/>
          <a:chExt cx="0" cy="0"/>
        </a:xfrm>
      </p:grpSpPr>
      <p:pic>
        <p:nvPicPr>
          <p:cNvPr id="145" name="Google Shape;145;p18"/>
          <p:cNvPicPr preferRelativeResize="0"/>
          <p:nvPr/>
        </p:nvPicPr>
        <p:blipFill rotWithShape="1">
          <a:blip r:embed="rId2">
            <a:alphaModFix amt="38000"/>
          </a:blip>
          <a:srcRect b="0" l="0" r="0" t="37942"/>
          <a:stretch/>
        </p:blipFill>
        <p:spPr>
          <a:xfrm rot="10800000">
            <a:off x="-363550" y="-713755"/>
            <a:ext cx="9871124" cy="4591304"/>
          </a:xfrm>
          <a:prstGeom prst="rect">
            <a:avLst/>
          </a:prstGeom>
          <a:noFill/>
          <a:ln>
            <a:noFill/>
          </a:ln>
        </p:spPr>
      </p:pic>
      <p:pic>
        <p:nvPicPr>
          <p:cNvPr id="146" name="Google Shape;146;p18"/>
          <p:cNvPicPr preferRelativeResize="0"/>
          <p:nvPr/>
        </p:nvPicPr>
        <p:blipFill rotWithShape="1">
          <a:blip r:embed="rId3">
            <a:alphaModFix amt="75000"/>
          </a:blip>
          <a:srcRect b="0" l="0" r="0" t="0"/>
          <a:stretch/>
        </p:blipFill>
        <p:spPr>
          <a:xfrm flipH="1" rot="-326146">
            <a:off x="8304531" y="3815832"/>
            <a:ext cx="1502102" cy="1502081"/>
          </a:xfrm>
          <a:prstGeom prst="rect">
            <a:avLst/>
          </a:prstGeom>
          <a:noFill/>
          <a:ln>
            <a:noFill/>
          </a:ln>
        </p:spPr>
      </p:pic>
      <p:pic>
        <p:nvPicPr>
          <p:cNvPr id="147" name="Google Shape;147;p18"/>
          <p:cNvPicPr preferRelativeResize="0"/>
          <p:nvPr/>
        </p:nvPicPr>
        <p:blipFill rotWithShape="1">
          <a:blip r:embed="rId4">
            <a:alphaModFix amt="75000"/>
          </a:blip>
          <a:srcRect b="0" l="0" r="0" t="0"/>
          <a:stretch/>
        </p:blipFill>
        <p:spPr>
          <a:xfrm flipH="1" rot="6564088">
            <a:off x="-413094" y="4084383"/>
            <a:ext cx="1502102" cy="1502080"/>
          </a:xfrm>
          <a:prstGeom prst="rect">
            <a:avLst/>
          </a:prstGeom>
          <a:noFill/>
          <a:ln>
            <a:noFill/>
          </a:ln>
        </p:spPr>
      </p:pic>
      <p:pic>
        <p:nvPicPr>
          <p:cNvPr id="148" name="Google Shape;148;p18"/>
          <p:cNvPicPr preferRelativeResize="0"/>
          <p:nvPr/>
        </p:nvPicPr>
        <p:blipFill rotWithShape="1">
          <a:blip r:embed="rId5">
            <a:alphaModFix amt="69000"/>
          </a:blip>
          <a:srcRect b="0" l="0" r="0" t="0"/>
          <a:stretch/>
        </p:blipFill>
        <p:spPr>
          <a:xfrm rot="-487135">
            <a:off x="7932656" y="4573004"/>
            <a:ext cx="1216427" cy="1216472"/>
          </a:xfrm>
          <a:prstGeom prst="rect">
            <a:avLst/>
          </a:prstGeom>
          <a:noFill/>
          <a:ln>
            <a:noFill/>
          </a:ln>
        </p:spPr>
      </p:pic>
      <p:pic>
        <p:nvPicPr>
          <p:cNvPr id="149" name="Google Shape;149;p18"/>
          <p:cNvPicPr preferRelativeResize="0"/>
          <p:nvPr/>
        </p:nvPicPr>
        <p:blipFill rotWithShape="1">
          <a:blip r:embed="rId6">
            <a:alphaModFix amt="69000"/>
          </a:blip>
          <a:srcRect b="0" l="0" r="0" t="0"/>
          <a:stretch/>
        </p:blipFill>
        <p:spPr>
          <a:xfrm rot="-487145">
            <a:off x="-97441" y="3805202"/>
            <a:ext cx="870798" cy="870844"/>
          </a:xfrm>
          <a:prstGeom prst="rect">
            <a:avLst/>
          </a:prstGeom>
          <a:noFill/>
          <a:ln>
            <a:noFill/>
          </a:ln>
        </p:spPr>
      </p:pic>
      <p:sp>
        <p:nvSpPr>
          <p:cNvPr id="150" name="Google Shape;150;p18"/>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1" name="Google Shape;151;p18"/>
          <p:cNvSpPr txBox="1"/>
          <p:nvPr>
            <p:ph idx="2" type="title"/>
          </p:nvPr>
        </p:nvSpPr>
        <p:spPr>
          <a:xfrm>
            <a:off x="2230612" y="3541200"/>
            <a:ext cx="1908600" cy="3975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2" name="Google Shape;152;p18"/>
          <p:cNvSpPr txBox="1"/>
          <p:nvPr>
            <p:ph idx="1" type="subTitle"/>
          </p:nvPr>
        </p:nvSpPr>
        <p:spPr>
          <a:xfrm>
            <a:off x="2230600" y="3938700"/>
            <a:ext cx="1908600" cy="613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3" name="Google Shape;153;p18"/>
          <p:cNvSpPr txBox="1"/>
          <p:nvPr>
            <p:ph idx="3" type="title"/>
          </p:nvPr>
        </p:nvSpPr>
        <p:spPr>
          <a:xfrm>
            <a:off x="5004787" y="3541200"/>
            <a:ext cx="1908600" cy="3975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4" name="Google Shape;154;p18"/>
          <p:cNvSpPr txBox="1"/>
          <p:nvPr>
            <p:ph idx="4" type="subTitle"/>
          </p:nvPr>
        </p:nvSpPr>
        <p:spPr>
          <a:xfrm>
            <a:off x="5004775" y="3938700"/>
            <a:ext cx="1908600" cy="613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0">
    <p:spTree>
      <p:nvGrpSpPr>
        <p:cNvPr id="155" name="Shape 155"/>
        <p:cNvGrpSpPr/>
        <p:nvPr/>
      </p:nvGrpSpPr>
      <p:grpSpPr>
        <a:xfrm>
          <a:off x="0" y="0"/>
          <a:ext cx="0" cy="0"/>
          <a:chOff x="0" y="0"/>
          <a:chExt cx="0" cy="0"/>
        </a:xfrm>
      </p:grpSpPr>
      <p:pic>
        <p:nvPicPr>
          <p:cNvPr id="156" name="Google Shape;156;p19"/>
          <p:cNvPicPr preferRelativeResize="0"/>
          <p:nvPr/>
        </p:nvPicPr>
        <p:blipFill rotWithShape="1">
          <a:blip r:embed="rId2">
            <a:alphaModFix amt="31000"/>
          </a:blip>
          <a:srcRect b="0" l="0" r="0" t="34167"/>
          <a:stretch/>
        </p:blipFill>
        <p:spPr>
          <a:xfrm flipH="1">
            <a:off x="2273876" y="1771649"/>
            <a:ext cx="6918400" cy="3413775"/>
          </a:xfrm>
          <a:prstGeom prst="rect">
            <a:avLst/>
          </a:prstGeom>
          <a:noFill/>
          <a:ln>
            <a:noFill/>
          </a:ln>
        </p:spPr>
      </p:pic>
      <p:pic>
        <p:nvPicPr>
          <p:cNvPr id="157" name="Google Shape;157;p19"/>
          <p:cNvPicPr preferRelativeResize="0"/>
          <p:nvPr/>
        </p:nvPicPr>
        <p:blipFill rotWithShape="1">
          <a:blip r:embed="rId2">
            <a:alphaModFix amt="31000"/>
          </a:blip>
          <a:srcRect b="71614" l="0" r="0" t="0"/>
          <a:stretch/>
        </p:blipFill>
        <p:spPr>
          <a:xfrm rot="10800000">
            <a:off x="-84499" y="3826423"/>
            <a:ext cx="6918400" cy="1471927"/>
          </a:xfrm>
          <a:prstGeom prst="rect">
            <a:avLst/>
          </a:prstGeom>
          <a:noFill/>
          <a:ln>
            <a:noFill/>
          </a:ln>
        </p:spPr>
      </p:pic>
      <p:pic>
        <p:nvPicPr>
          <p:cNvPr id="158" name="Google Shape;158;p19"/>
          <p:cNvPicPr preferRelativeResize="0"/>
          <p:nvPr/>
        </p:nvPicPr>
        <p:blipFill rotWithShape="1">
          <a:blip r:embed="rId3">
            <a:alphaModFix amt="87000"/>
          </a:blip>
          <a:srcRect b="0" l="0" r="0" t="0"/>
          <a:stretch/>
        </p:blipFill>
        <p:spPr>
          <a:xfrm flipH="1" rot="1020435">
            <a:off x="-299024" y="-376648"/>
            <a:ext cx="1583266" cy="1583280"/>
          </a:xfrm>
          <a:prstGeom prst="rect">
            <a:avLst/>
          </a:prstGeom>
          <a:noFill/>
          <a:ln>
            <a:noFill/>
          </a:ln>
        </p:spPr>
      </p:pic>
      <p:pic>
        <p:nvPicPr>
          <p:cNvPr id="159" name="Google Shape;159;p19"/>
          <p:cNvPicPr preferRelativeResize="0"/>
          <p:nvPr/>
        </p:nvPicPr>
        <p:blipFill>
          <a:blip r:embed="rId4">
            <a:alphaModFix amt="82000"/>
          </a:blip>
          <a:stretch>
            <a:fillRect/>
          </a:stretch>
        </p:blipFill>
        <p:spPr>
          <a:xfrm flipH="1" rot="3932002">
            <a:off x="7795528" y="-393189"/>
            <a:ext cx="1588296" cy="1588307"/>
          </a:xfrm>
          <a:prstGeom prst="rect">
            <a:avLst/>
          </a:prstGeom>
          <a:noFill/>
          <a:ln>
            <a:noFill/>
          </a:ln>
        </p:spPr>
      </p:pic>
      <p:pic>
        <p:nvPicPr>
          <p:cNvPr id="160" name="Google Shape;160;p19"/>
          <p:cNvPicPr preferRelativeResize="0"/>
          <p:nvPr/>
        </p:nvPicPr>
        <p:blipFill rotWithShape="1">
          <a:blip r:embed="rId5">
            <a:alphaModFix amt="69000"/>
          </a:blip>
          <a:srcRect b="0" l="0" r="0" t="0"/>
          <a:stretch/>
        </p:blipFill>
        <p:spPr>
          <a:xfrm flipH="1" rot="1625203">
            <a:off x="-453467" y="537447"/>
            <a:ext cx="1055868" cy="1055889"/>
          </a:xfrm>
          <a:prstGeom prst="rect">
            <a:avLst/>
          </a:prstGeom>
          <a:noFill/>
          <a:ln>
            <a:noFill/>
          </a:ln>
        </p:spPr>
      </p:pic>
      <p:pic>
        <p:nvPicPr>
          <p:cNvPr id="161" name="Google Shape;161;p19"/>
          <p:cNvPicPr preferRelativeResize="0"/>
          <p:nvPr/>
        </p:nvPicPr>
        <p:blipFill rotWithShape="1">
          <a:blip r:embed="rId6">
            <a:alphaModFix amt="75000"/>
          </a:blip>
          <a:srcRect b="0" l="0" r="0" t="0"/>
          <a:stretch/>
        </p:blipFill>
        <p:spPr>
          <a:xfrm flipH="1" rot="-97007">
            <a:off x="8343522" y="737105"/>
            <a:ext cx="978885" cy="978857"/>
          </a:xfrm>
          <a:prstGeom prst="rect">
            <a:avLst/>
          </a:prstGeom>
          <a:noFill/>
          <a:ln>
            <a:noFill/>
          </a:ln>
        </p:spPr>
      </p:pic>
      <p:sp>
        <p:nvSpPr>
          <p:cNvPr id="162" name="Google Shape;162;p19"/>
          <p:cNvSpPr txBox="1"/>
          <p:nvPr>
            <p:ph idx="1" type="body"/>
          </p:nvPr>
        </p:nvSpPr>
        <p:spPr>
          <a:xfrm>
            <a:off x="713100" y="1827375"/>
            <a:ext cx="3678300" cy="1935900"/>
          </a:xfrm>
          <a:prstGeom prst="rect">
            <a:avLst/>
          </a:prstGeom>
        </p:spPr>
        <p:txBody>
          <a:bodyPr anchorCtr="0" anchor="b" bIns="91425" lIns="91425" spcFirstLastPara="1" rIns="91425" wrap="square" tIns="91425">
            <a:noAutofit/>
          </a:bodyPr>
          <a:lstStyle>
            <a:lvl1pPr indent="-304800" lvl="0" marL="457200" rtl="0">
              <a:lnSpc>
                <a:spcPct val="100000"/>
              </a:lnSpc>
              <a:spcBef>
                <a:spcPts val="0"/>
              </a:spcBef>
              <a:spcAft>
                <a:spcPts val="0"/>
              </a:spcAft>
              <a:buClr>
                <a:schemeClr val="lt2"/>
              </a:buClr>
              <a:buSzPts val="1200"/>
              <a:buChar char="●"/>
              <a:defRPr sz="1250"/>
            </a:lvl1pPr>
            <a:lvl2pPr indent="-304800" lvl="1" marL="914400" rtl="0">
              <a:lnSpc>
                <a:spcPct val="115000"/>
              </a:lnSpc>
              <a:spcBef>
                <a:spcPts val="0"/>
              </a:spcBef>
              <a:spcAft>
                <a:spcPts val="0"/>
              </a:spcAft>
              <a:buSzPts val="1200"/>
              <a:buFont typeface="Roboto Condensed Light"/>
              <a:buChar char="○"/>
              <a:defRPr/>
            </a:lvl2pPr>
            <a:lvl3pPr indent="-304800" lvl="2" marL="1371600" rtl="0">
              <a:lnSpc>
                <a:spcPct val="115000"/>
              </a:lnSpc>
              <a:spcBef>
                <a:spcPts val="1600"/>
              </a:spcBef>
              <a:spcAft>
                <a:spcPts val="0"/>
              </a:spcAft>
              <a:buSzPts val="1200"/>
              <a:buFont typeface="Roboto Condensed Light"/>
              <a:buChar char="■"/>
              <a:defRPr/>
            </a:lvl3pPr>
            <a:lvl4pPr indent="-304800" lvl="3" marL="1828800" rtl="0">
              <a:lnSpc>
                <a:spcPct val="115000"/>
              </a:lnSpc>
              <a:spcBef>
                <a:spcPts val="1600"/>
              </a:spcBef>
              <a:spcAft>
                <a:spcPts val="0"/>
              </a:spcAft>
              <a:buSzPts val="1200"/>
              <a:buFont typeface="Roboto Condensed Light"/>
              <a:buChar char="●"/>
              <a:defRPr/>
            </a:lvl4pPr>
            <a:lvl5pPr indent="-304800" lvl="4" marL="2286000" rtl="0">
              <a:lnSpc>
                <a:spcPct val="115000"/>
              </a:lnSpc>
              <a:spcBef>
                <a:spcPts val="1600"/>
              </a:spcBef>
              <a:spcAft>
                <a:spcPts val="0"/>
              </a:spcAft>
              <a:buSzPts val="1200"/>
              <a:buFont typeface="Roboto Condensed Light"/>
              <a:buChar char="○"/>
              <a:defRPr/>
            </a:lvl5pPr>
            <a:lvl6pPr indent="-304800" lvl="5" marL="2743200" rtl="0">
              <a:lnSpc>
                <a:spcPct val="115000"/>
              </a:lnSpc>
              <a:spcBef>
                <a:spcPts val="1600"/>
              </a:spcBef>
              <a:spcAft>
                <a:spcPts val="0"/>
              </a:spcAft>
              <a:buSzPts val="1200"/>
              <a:buFont typeface="Roboto Condensed Light"/>
              <a:buChar char="■"/>
              <a:defRPr/>
            </a:lvl6pPr>
            <a:lvl7pPr indent="-304800" lvl="6" marL="3200400" rtl="0">
              <a:lnSpc>
                <a:spcPct val="115000"/>
              </a:lnSpc>
              <a:spcBef>
                <a:spcPts val="1600"/>
              </a:spcBef>
              <a:spcAft>
                <a:spcPts val="0"/>
              </a:spcAft>
              <a:buSzPts val="1200"/>
              <a:buFont typeface="Roboto Condensed Light"/>
              <a:buChar char="●"/>
              <a:defRPr/>
            </a:lvl7pPr>
            <a:lvl8pPr indent="-304800" lvl="7" marL="3657600" rtl="0">
              <a:lnSpc>
                <a:spcPct val="115000"/>
              </a:lnSpc>
              <a:spcBef>
                <a:spcPts val="1600"/>
              </a:spcBef>
              <a:spcAft>
                <a:spcPts val="0"/>
              </a:spcAft>
              <a:buSzPts val="1200"/>
              <a:buFont typeface="Roboto Condensed Light"/>
              <a:buChar char="○"/>
              <a:defRPr/>
            </a:lvl8pPr>
            <a:lvl9pPr indent="-304800" lvl="8" marL="4114800" rtl="0">
              <a:lnSpc>
                <a:spcPct val="115000"/>
              </a:lnSpc>
              <a:spcBef>
                <a:spcPts val="1600"/>
              </a:spcBef>
              <a:spcAft>
                <a:spcPts val="1600"/>
              </a:spcAft>
              <a:buSzPts val="1200"/>
              <a:buFont typeface="Roboto Condensed Light"/>
              <a:buChar char="■"/>
              <a:defRPr/>
            </a:lvl9pPr>
          </a:lstStyle>
          <a:p/>
        </p:txBody>
      </p:sp>
      <p:sp>
        <p:nvSpPr>
          <p:cNvPr id="163" name="Google Shape;163;p19"/>
          <p:cNvSpPr txBox="1"/>
          <p:nvPr>
            <p:ph idx="2" type="body"/>
          </p:nvPr>
        </p:nvSpPr>
        <p:spPr>
          <a:xfrm>
            <a:off x="4257300" y="1827375"/>
            <a:ext cx="4173600" cy="2776800"/>
          </a:xfrm>
          <a:prstGeom prst="rect">
            <a:avLst/>
          </a:prstGeom>
        </p:spPr>
        <p:txBody>
          <a:bodyPr anchorCtr="0" anchor="b" bIns="91425" lIns="91425" spcFirstLastPara="1" rIns="91425" wrap="square" tIns="91425">
            <a:noAutofit/>
          </a:bodyPr>
          <a:lstStyle>
            <a:lvl1pPr indent="-304800" lvl="0" marL="457200" rtl="0">
              <a:lnSpc>
                <a:spcPct val="100000"/>
              </a:lnSpc>
              <a:spcBef>
                <a:spcPts val="0"/>
              </a:spcBef>
              <a:spcAft>
                <a:spcPts val="0"/>
              </a:spcAft>
              <a:buClr>
                <a:schemeClr val="lt2"/>
              </a:buClr>
              <a:buSzPts val="1200"/>
              <a:buFont typeface="DM Serif Text"/>
              <a:buChar char="●"/>
              <a:defRPr b="1" sz="2500">
                <a:solidFill>
                  <a:schemeClr val="lt2"/>
                </a:solidFill>
                <a:latin typeface="DM Serif Text"/>
                <a:ea typeface="DM Serif Text"/>
                <a:cs typeface="DM Serif Text"/>
                <a:sym typeface="DM Serif Text"/>
              </a:defRPr>
            </a:lvl1pPr>
            <a:lvl2pPr indent="-304800" lvl="1" marL="914400" rtl="0">
              <a:lnSpc>
                <a:spcPct val="115000"/>
              </a:lnSpc>
              <a:spcBef>
                <a:spcPts val="0"/>
              </a:spcBef>
              <a:spcAft>
                <a:spcPts val="0"/>
              </a:spcAft>
              <a:buSzPts val="1200"/>
              <a:buFont typeface="Roboto Condensed Light"/>
              <a:buChar char="○"/>
              <a:defRPr/>
            </a:lvl2pPr>
            <a:lvl3pPr indent="-304800" lvl="2" marL="1371600" rtl="0">
              <a:lnSpc>
                <a:spcPct val="115000"/>
              </a:lnSpc>
              <a:spcBef>
                <a:spcPts val="1600"/>
              </a:spcBef>
              <a:spcAft>
                <a:spcPts val="0"/>
              </a:spcAft>
              <a:buSzPts val="1200"/>
              <a:buFont typeface="Roboto Condensed Light"/>
              <a:buChar char="■"/>
              <a:defRPr/>
            </a:lvl3pPr>
            <a:lvl4pPr indent="-304800" lvl="3" marL="1828800" rtl="0">
              <a:lnSpc>
                <a:spcPct val="115000"/>
              </a:lnSpc>
              <a:spcBef>
                <a:spcPts val="1600"/>
              </a:spcBef>
              <a:spcAft>
                <a:spcPts val="0"/>
              </a:spcAft>
              <a:buSzPts val="1200"/>
              <a:buFont typeface="Roboto Condensed Light"/>
              <a:buChar char="●"/>
              <a:defRPr/>
            </a:lvl4pPr>
            <a:lvl5pPr indent="-304800" lvl="4" marL="2286000" rtl="0">
              <a:lnSpc>
                <a:spcPct val="115000"/>
              </a:lnSpc>
              <a:spcBef>
                <a:spcPts val="1600"/>
              </a:spcBef>
              <a:spcAft>
                <a:spcPts val="0"/>
              </a:spcAft>
              <a:buSzPts val="1200"/>
              <a:buFont typeface="Roboto Condensed Light"/>
              <a:buChar char="○"/>
              <a:defRPr/>
            </a:lvl5pPr>
            <a:lvl6pPr indent="-304800" lvl="5" marL="2743200" rtl="0">
              <a:lnSpc>
                <a:spcPct val="115000"/>
              </a:lnSpc>
              <a:spcBef>
                <a:spcPts val="1600"/>
              </a:spcBef>
              <a:spcAft>
                <a:spcPts val="0"/>
              </a:spcAft>
              <a:buSzPts val="1200"/>
              <a:buFont typeface="Roboto Condensed Light"/>
              <a:buChar char="■"/>
              <a:defRPr/>
            </a:lvl6pPr>
            <a:lvl7pPr indent="-304800" lvl="6" marL="3200400" rtl="0">
              <a:lnSpc>
                <a:spcPct val="115000"/>
              </a:lnSpc>
              <a:spcBef>
                <a:spcPts val="1600"/>
              </a:spcBef>
              <a:spcAft>
                <a:spcPts val="0"/>
              </a:spcAft>
              <a:buSzPts val="1200"/>
              <a:buFont typeface="Roboto Condensed Light"/>
              <a:buChar char="●"/>
              <a:defRPr/>
            </a:lvl7pPr>
            <a:lvl8pPr indent="-304800" lvl="7" marL="3657600" rtl="0">
              <a:lnSpc>
                <a:spcPct val="115000"/>
              </a:lnSpc>
              <a:spcBef>
                <a:spcPts val="1600"/>
              </a:spcBef>
              <a:spcAft>
                <a:spcPts val="0"/>
              </a:spcAft>
              <a:buSzPts val="1200"/>
              <a:buFont typeface="Roboto Condensed Light"/>
              <a:buChar char="○"/>
              <a:defRPr/>
            </a:lvl8pPr>
            <a:lvl9pPr indent="-304800" lvl="8" marL="4114800" rtl="0">
              <a:lnSpc>
                <a:spcPct val="115000"/>
              </a:lnSpc>
              <a:spcBef>
                <a:spcPts val="1600"/>
              </a:spcBef>
              <a:spcAft>
                <a:spcPts val="1600"/>
              </a:spcAft>
              <a:buSzPts val="1200"/>
              <a:buFont typeface="Roboto Condensed Light"/>
              <a:buChar char="■"/>
              <a:defRPr/>
            </a:lvl9pPr>
          </a:lstStyle>
          <a:p/>
        </p:txBody>
      </p:sp>
      <p:sp>
        <p:nvSpPr>
          <p:cNvPr id="164" name="Google Shape;164;p19"/>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65" name="Shape 165"/>
        <p:cNvGrpSpPr/>
        <p:nvPr/>
      </p:nvGrpSpPr>
      <p:grpSpPr>
        <a:xfrm>
          <a:off x="0" y="0"/>
          <a:ext cx="0" cy="0"/>
          <a:chOff x="0" y="0"/>
          <a:chExt cx="0" cy="0"/>
        </a:xfrm>
      </p:grpSpPr>
      <p:pic>
        <p:nvPicPr>
          <p:cNvPr id="166" name="Google Shape;166;p20"/>
          <p:cNvPicPr preferRelativeResize="0"/>
          <p:nvPr/>
        </p:nvPicPr>
        <p:blipFill rotWithShape="1">
          <a:blip r:embed="rId2">
            <a:alphaModFix amt="31000"/>
          </a:blip>
          <a:srcRect b="0" l="0" r="0" t="34167"/>
          <a:stretch/>
        </p:blipFill>
        <p:spPr>
          <a:xfrm>
            <a:off x="-159050" y="2152649"/>
            <a:ext cx="6918400" cy="3413775"/>
          </a:xfrm>
          <a:prstGeom prst="rect">
            <a:avLst/>
          </a:prstGeom>
          <a:noFill/>
          <a:ln>
            <a:noFill/>
          </a:ln>
        </p:spPr>
      </p:pic>
      <p:pic>
        <p:nvPicPr>
          <p:cNvPr id="167" name="Google Shape;167;p20"/>
          <p:cNvPicPr preferRelativeResize="0"/>
          <p:nvPr/>
        </p:nvPicPr>
        <p:blipFill rotWithShape="1">
          <a:blip r:embed="rId3">
            <a:alphaModFix amt="38000"/>
          </a:blip>
          <a:srcRect b="0" l="0" r="0" t="37942"/>
          <a:stretch/>
        </p:blipFill>
        <p:spPr>
          <a:xfrm rot="10800000">
            <a:off x="-298203" y="-1058900"/>
            <a:ext cx="9871124" cy="4591304"/>
          </a:xfrm>
          <a:prstGeom prst="rect">
            <a:avLst/>
          </a:prstGeom>
          <a:noFill/>
          <a:ln>
            <a:noFill/>
          </a:ln>
        </p:spPr>
      </p:pic>
      <p:pic>
        <p:nvPicPr>
          <p:cNvPr id="168" name="Google Shape;168;p20"/>
          <p:cNvPicPr preferRelativeResize="0"/>
          <p:nvPr/>
        </p:nvPicPr>
        <p:blipFill>
          <a:blip r:embed="rId4">
            <a:alphaModFix amt="62000"/>
          </a:blip>
          <a:stretch>
            <a:fillRect/>
          </a:stretch>
        </p:blipFill>
        <p:spPr>
          <a:xfrm flipH="1" rot="4516150">
            <a:off x="8129213" y="4066842"/>
            <a:ext cx="1423990" cy="1423990"/>
          </a:xfrm>
          <a:prstGeom prst="rect">
            <a:avLst/>
          </a:prstGeom>
          <a:noFill/>
          <a:ln>
            <a:noFill/>
          </a:ln>
        </p:spPr>
      </p:pic>
      <p:pic>
        <p:nvPicPr>
          <p:cNvPr id="169" name="Google Shape;169;p20"/>
          <p:cNvPicPr preferRelativeResize="0"/>
          <p:nvPr/>
        </p:nvPicPr>
        <p:blipFill rotWithShape="1">
          <a:blip r:embed="rId5">
            <a:alphaModFix amt="57000"/>
          </a:blip>
          <a:srcRect b="0" l="0" r="0" t="0"/>
          <a:stretch/>
        </p:blipFill>
        <p:spPr>
          <a:xfrm rot="-487126">
            <a:off x="-185089" y="504332"/>
            <a:ext cx="904237" cy="904243"/>
          </a:xfrm>
          <a:prstGeom prst="rect">
            <a:avLst/>
          </a:prstGeom>
          <a:noFill/>
          <a:ln>
            <a:noFill/>
          </a:ln>
        </p:spPr>
      </p:pic>
      <p:pic>
        <p:nvPicPr>
          <p:cNvPr id="170" name="Google Shape;170;p20"/>
          <p:cNvPicPr preferRelativeResize="0"/>
          <p:nvPr/>
        </p:nvPicPr>
        <p:blipFill rotWithShape="1">
          <a:blip r:embed="rId6">
            <a:alphaModFix amt="66000"/>
          </a:blip>
          <a:srcRect b="0" l="0" r="0" t="0"/>
          <a:stretch/>
        </p:blipFill>
        <p:spPr>
          <a:xfrm rot="-487156">
            <a:off x="8464757" y="4126430"/>
            <a:ext cx="633770" cy="633817"/>
          </a:xfrm>
          <a:prstGeom prst="rect">
            <a:avLst/>
          </a:prstGeom>
          <a:noFill/>
          <a:ln>
            <a:noFill/>
          </a:ln>
        </p:spPr>
      </p:pic>
      <p:pic>
        <p:nvPicPr>
          <p:cNvPr id="171" name="Google Shape;171;p20"/>
          <p:cNvPicPr preferRelativeResize="0"/>
          <p:nvPr/>
        </p:nvPicPr>
        <p:blipFill rotWithShape="1">
          <a:blip r:embed="rId7">
            <a:alphaModFix amt="28000"/>
          </a:blip>
          <a:srcRect b="0" l="0" r="0" t="0"/>
          <a:stretch/>
        </p:blipFill>
        <p:spPr>
          <a:xfrm flipH="1" rot="9127495">
            <a:off x="-285761" y="-189528"/>
            <a:ext cx="1227344" cy="1227345"/>
          </a:xfrm>
          <a:prstGeom prst="rect">
            <a:avLst/>
          </a:prstGeom>
          <a:noFill/>
          <a:ln>
            <a:noFill/>
          </a:ln>
        </p:spPr>
      </p:pic>
      <p:sp>
        <p:nvSpPr>
          <p:cNvPr id="172" name="Google Shape;172;p20"/>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3" name="Google Shape;173;p20"/>
          <p:cNvSpPr txBox="1"/>
          <p:nvPr>
            <p:ph idx="2" type="title"/>
          </p:nvPr>
        </p:nvSpPr>
        <p:spPr>
          <a:xfrm>
            <a:off x="720000" y="2713450"/>
            <a:ext cx="2159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4" name="Google Shape;174;p20"/>
          <p:cNvSpPr txBox="1"/>
          <p:nvPr>
            <p:ph idx="1" type="subTitle"/>
          </p:nvPr>
        </p:nvSpPr>
        <p:spPr>
          <a:xfrm>
            <a:off x="720000" y="3241150"/>
            <a:ext cx="2159400" cy="68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5" name="Google Shape;175;p20"/>
          <p:cNvSpPr txBox="1"/>
          <p:nvPr>
            <p:ph idx="3" type="title"/>
          </p:nvPr>
        </p:nvSpPr>
        <p:spPr>
          <a:xfrm>
            <a:off x="3492269" y="2713450"/>
            <a:ext cx="2159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6" name="Google Shape;176;p20"/>
          <p:cNvSpPr txBox="1"/>
          <p:nvPr>
            <p:ph idx="4" type="subTitle"/>
          </p:nvPr>
        </p:nvSpPr>
        <p:spPr>
          <a:xfrm>
            <a:off x="3492272" y="3241150"/>
            <a:ext cx="2159400" cy="68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7" name="Google Shape;177;p20"/>
          <p:cNvSpPr txBox="1"/>
          <p:nvPr>
            <p:ph idx="5" type="title"/>
          </p:nvPr>
        </p:nvSpPr>
        <p:spPr>
          <a:xfrm>
            <a:off x="6264545" y="2713450"/>
            <a:ext cx="2159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8" name="Google Shape;178;p20"/>
          <p:cNvSpPr txBox="1"/>
          <p:nvPr>
            <p:ph idx="6" type="subTitle"/>
          </p:nvPr>
        </p:nvSpPr>
        <p:spPr>
          <a:xfrm>
            <a:off x="6264550" y="3241150"/>
            <a:ext cx="2159400" cy="68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pic>
        <p:nvPicPr>
          <p:cNvPr id="18" name="Google Shape;18;p3"/>
          <p:cNvPicPr preferRelativeResize="0"/>
          <p:nvPr/>
        </p:nvPicPr>
        <p:blipFill rotWithShape="1">
          <a:blip r:embed="rId2">
            <a:alphaModFix amt="31000"/>
          </a:blip>
          <a:srcRect b="0" l="0" r="0" t="34167"/>
          <a:stretch/>
        </p:blipFill>
        <p:spPr>
          <a:xfrm rot="10800000">
            <a:off x="2308425" y="-49902"/>
            <a:ext cx="6918400" cy="3413775"/>
          </a:xfrm>
          <a:prstGeom prst="rect">
            <a:avLst/>
          </a:prstGeom>
          <a:noFill/>
          <a:ln>
            <a:noFill/>
          </a:ln>
        </p:spPr>
      </p:pic>
      <p:pic>
        <p:nvPicPr>
          <p:cNvPr id="19" name="Google Shape;19;p3"/>
          <p:cNvPicPr preferRelativeResize="0"/>
          <p:nvPr/>
        </p:nvPicPr>
        <p:blipFill rotWithShape="1">
          <a:blip r:embed="rId2">
            <a:alphaModFix amt="31000"/>
          </a:blip>
          <a:srcRect b="71614" l="0" r="0" t="0"/>
          <a:stretch/>
        </p:blipFill>
        <p:spPr>
          <a:xfrm rot="10800000">
            <a:off x="0" y="3763547"/>
            <a:ext cx="6918400" cy="1471927"/>
          </a:xfrm>
          <a:prstGeom prst="rect">
            <a:avLst/>
          </a:prstGeom>
          <a:noFill/>
          <a:ln>
            <a:noFill/>
          </a:ln>
        </p:spPr>
      </p:pic>
      <p:pic>
        <p:nvPicPr>
          <p:cNvPr id="20" name="Google Shape;20;p3"/>
          <p:cNvPicPr preferRelativeResize="0"/>
          <p:nvPr/>
        </p:nvPicPr>
        <p:blipFill rotWithShape="1">
          <a:blip r:embed="rId3">
            <a:alphaModFix amt="75000"/>
          </a:blip>
          <a:srcRect b="0" l="0" r="0" t="0"/>
          <a:stretch/>
        </p:blipFill>
        <p:spPr>
          <a:xfrm rot="6847917">
            <a:off x="304136" y="135192"/>
            <a:ext cx="1151626" cy="1151611"/>
          </a:xfrm>
          <a:prstGeom prst="rect">
            <a:avLst/>
          </a:prstGeom>
          <a:noFill/>
          <a:ln>
            <a:noFill/>
          </a:ln>
        </p:spPr>
      </p:pic>
      <p:pic>
        <p:nvPicPr>
          <p:cNvPr id="21" name="Google Shape;21;p3"/>
          <p:cNvPicPr preferRelativeResize="0"/>
          <p:nvPr/>
        </p:nvPicPr>
        <p:blipFill rotWithShape="1">
          <a:blip r:embed="rId4">
            <a:alphaModFix amt="84000"/>
          </a:blip>
          <a:srcRect b="0" l="0" r="0" t="0"/>
          <a:stretch/>
        </p:blipFill>
        <p:spPr>
          <a:xfrm rot="-487111">
            <a:off x="2774155" y="4477458"/>
            <a:ext cx="993653" cy="993634"/>
          </a:xfrm>
          <a:prstGeom prst="rect">
            <a:avLst/>
          </a:prstGeom>
          <a:noFill/>
          <a:ln>
            <a:noFill/>
          </a:ln>
        </p:spPr>
      </p:pic>
      <p:pic>
        <p:nvPicPr>
          <p:cNvPr id="22" name="Google Shape;22;p3"/>
          <p:cNvPicPr preferRelativeResize="0"/>
          <p:nvPr/>
        </p:nvPicPr>
        <p:blipFill rotWithShape="1">
          <a:blip r:embed="rId5">
            <a:alphaModFix amt="60000"/>
          </a:blip>
          <a:srcRect b="0" l="0" r="0" t="0"/>
          <a:stretch/>
        </p:blipFill>
        <p:spPr>
          <a:xfrm rot="-487117">
            <a:off x="211180" y="4054344"/>
            <a:ext cx="223202" cy="223203"/>
          </a:xfrm>
          <a:prstGeom prst="rect">
            <a:avLst/>
          </a:prstGeom>
          <a:noFill/>
          <a:ln>
            <a:noFill/>
          </a:ln>
        </p:spPr>
      </p:pic>
      <p:sp>
        <p:nvSpPr>
          <p:cNvPr id="23" name="Google Shape;23;p3"/>
          <p:cNvSpPr txBox="1"/>
          <p:nvPr>
            <p:ph type="title"/>
          </p:nvPr>
        </p:nvSpPr>
        <p:spPr>
          <a:xfrm>
            <a:off x="720000" y="2604575"/>
            <a:ext cx="35982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5000">
                <a:solidFill>
                  <a:schemeClr val="lt2"/>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24" name="Google Shape;24;p3"/>
          <p:cNvSpPr txBox="1"/>
          <p:nvPr>
            <p:ph hasCustomPrompt="1" idx="2" type="title"/>
          </p:nvPr>
        </p:nvSpPr>
        <p:spPr>
          <a:xfrm>
            <a:off x="1893150" y="1623775"/>
            <a:ext cx="12519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50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5" name="Google Shape;25;p3"/>
          <p:cNvSpPr txBox="1"/>
          <p:nvPr>
            <p:ph idx="1" type="subTitle"/>
          </p:nvPr>
        </p:nvSpPr>
        <p:spPr>
          <a:xfrm>
            <a:off x="720000" y="3446375"/>
            <a:ext cx="3598200" cy="486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79" name="Shape 179"/>
        <p:cNvGrpSpPr/>
        <p:nvPr/>
      </p:nvGrpSpPr>
      <p:grpSpPr>
        <a:xfrm>
          <a:off x="0" y="0"/>
          <a:ext cx="0" cy="0"/>
          <a:chOff x="0" y="0"/>
          <a:chExt cx="0" cy="0"/>
        </a:xfrm>
      </p:grpSpPr>
      <p:pic>
        <p:nvPicPr>
          <p:cNvPr id="180" name="Google Shape;180;p21"/>
          <p:cNvPicPr preferRelativeResize="0"/>
          <p:nvPr/>
        </p:nvPicPr>
        <p:blipFill rotWithShape="1">
          <a:blip r:embed="rId2">
            <a:alphaModFix amt="31000"/>
          </a:blip>
          <a:srcRect b="71614" l="0" r="0" t="0"/>
          <a:stretch/>
        </p:blipFill>
        <p:spPr>
          <a:xfrm>
            <a:off x="2858600" y="-30753"/>
            <a:ext cx="6918400" cy="1471927"/>
          </a:xfrm>
          <a:prstGeom prst="rect">
            <a:avLst/>
          </a:prstGeom>
          <a:noFill/>
          <a:ln>
            <a:noFill/>
          </a:ln>
        </p:spPr>
      </p:pic>
      <p:pic>
        <p:nvPicPr>
          <p:cNvPr id="181" name="Google Shape;181;p21"/>
          <p:cNvPicPr preferRelativeResize="0"/>
          <p:nvPr/>
        </p:nvPicPr>
        <p:blipFill rotWithShape="1">
          <a:blip r:embed="rId3">
            <a:alphaModFix amt="38000"/>
          </a:blip>
          <a:srcRect b="0" l="0" r="0" t="37942"/>
          <a:stretch/>
        </p:blipFill>
        <p:spPr>
          <a:xfrm flipH="1">
            <a:off x="-363550" y="2123345"/>
            <a:ext cx="9871124" cy="4591304"/>
          </a:xfrm>
          <a:prstGeom prst="rect">
            <a:avLst/>
          </a:prstGeom>
          <a:noFill/>
          <a:ln>
            <a:noFill/>
          </a:ln>
        </p:spPr>
      </p:pic>
      <p:pic>
        <p:nvPicPr>
          <p:cNvPr id="182" name="Google Shape;182;p21"/>
          <p:cNvPicPr preferRelativeResize="0"/>
          <p:nvPr/>
        </p:nvPicPr>
        <p:blipFill rotWithShape="1">
          <a:blip r:embed="rId4">
            <a:alphaModFix amt="87000"/>
          </a:blip>
          <a:srcRect b="0" l="0" r="0" t="0"/>
          <a:stretch/>
        </p:blipFill>
        <p:spPr>
          <a:xfrm rot="117636">
            <a:off x="8036631" y="4043076"/>
            <a:ext cx="1680434" cy="1680468"/>
          </a:xfrm>
          <a:prstGeom prst="rect">
            <a:avLst/>
          </a:prstGeom>
          <a:noFill/>
          <a:ln>
            <a:noFill/>
          </a:ln>
        </p:spPr>
      </p:pic>
      <p:pic>
        <p:nvPicPr>
          <p:cNvPr id="183" name="Google Shape;183;p21"/>
          <p:cNvPicPr preferRelativeResize="0"/>
          <p:nvPr/>
        </p:nvPicPr>
        <p:blipFill>
          <a:blip r:embed="rId5">
            <a:alphaModFix amt="82000"/>
          </a:blip>
          <a:stretch>
            <a:fillRect/>
          </a:stretch>
        </p:blipFill>
        <p:spPr>
          <a:xfrm rot="-4516162">
            <a:off x="-342900" y="-333829"/>
            <a:ext cx="1294548" cy="1294530"/>
          </a:xfrm>
          <a:prstGeom prst="rect">
            <a:avLst/>
          </a:prstGeom>
          <a:noFill/>
          <a:ln>
            <a:noFill/>
          </a:ln>
        </p:spPr>
      </p:pic>
      <p:pic>
        <p:nvPicPr>
          <p:cNvPr id="184" name="Google Shape;184;p21"/>
          <p:cNvPicPr preferRelativeResize="0"/>
          <p:nvPr/>
        </p:nvPicPr>
        <p:blipFill rotWithShape="1">
          <a:blip r:embed="rId6">
            <a:alphaModFix amt="75000"/>
          </a:blip>
          <a:srcRect b="0" l="0" r="0" t="0"/>
          <a:stretch/>
        </p:blipFill>
        <p:spPr>
          <a:xfrm rot="-487131">
            <a:off x="8636541" y="3363331"/>
            <a:ext cx="480618" cy="480616"/>
          </a:xfrm>
          <a:prstGeom prst="rect">
            <a:avLst/>
          </a:prstGeom>
          <a:noFill/>
          <a:ln>
            <a:noFill/>
          </a:ln>
        </p:spPr>
      </p:pic>
      <p:pic>
        <p:nvPicPr>
          <p:cNvPr id="185" name="Google Shape;185;p21"/>
          <p:cNvPicPr preferRelativeResize="0"/>
          <p:nvPr/>
        </p:nvPicPr>
        <p:blipFill rotWithShape="1">
          <a:blip r:embed="rId7">
            <a:alphaModFix amt="69000"/>
          </a:blip>
          <a:srcRect b="0" l="0" r="0" t="0"/>
          <a:stretch/>
        </p:blipFill>
        <p:spPr>
          <a:xfrm flipH="1" rot="487119">
            <a:off x="139372" y="909946"/>
            <a:ext cx="522806" cy="522807"/>
          </a:xfrm>
          <a:prstGeom prst="rect">
            <a:avLst/>
          </a:prstGeom>
          <a:noFill/>
          <a:ln>
            <a:noFill/>
          </a:ln>
        </p:spPr>
      </p:pic>
      <p:sp>
        <p:nvSpPr>
          <p:cNvPr id="186" name="Google Shape;186;p21"/>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7" name="Google Shape;187;p21"/>
          <p:cNvSpPr txBox="1"/>
          <p:nvPr>
            <p:ph idx="2" type="title"/>
          </p:nvPr>
        </p:nvSpPr>
        <p:spPr>
          <a:xfrm>
            <a:off x="1000475" y="1749213"/>
            <a:ext cx="1980900" cy="397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8" name="Google Shape;188;p21"/>
          <p:cNvSpPr txBox="1"/>
          <p:nvPr>
            <p:ph idx="1" type="subTitle"/>
          </p:nvPr>
        </p:nvSpPr>
        <p:spPr>
          <a:xfrm>
            <a:off x="1000475" y="2146825"/>
            <a:ext cx="1980900" cy="591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89" name="Google Shape;189;p21"/>
          <p:cNvSpPr txBox="1"/>
          <p:nvPr>
            <p:ph idx="3" type="title"/>
          </p:nvPr>
        </p:nvSpPr>
        <p:spPr>
          <a:xfrm>
            <a:off x="6162628" y="1749213"/>
            <a:ext cx="1980900" cy="3975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0" name="Google Shape;190;p21"/>
          <p:cNvSpPr txBox="1"/>
          <p:nvPr>
            <p:ph idx="4" type="subTitle"/>
          </p:nvPr>
        </p:nvSpPr>
        <p:spPr>
          <a:xfrm>
            <a:off x="6162625" y="2146824"/>
            <a:ext cx="1980900" cy="591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1" name="Google Shape;191;p21"/>
          <p:cNvSpPr txBox="1"/>
          <p:nvPr>
            <p:ph idx="5" type="title"/>
          </p:nvPr>
        </p:nvSpPr>
        <p:spPr>
          <a:xfrm>
            <a:off x="1000475" y="3182713"/>
            <a:ext cx="1980900" cy="397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2" name="Google Shape;192;p21"/>
          <p:cNvSpPr txBox="1"/>
          <p:nvPr>
            <p:ph idx="6" type="subTitle"/>
          </p:nvPr>
        </p:nvSpPr>
        <p:spPr>
          <a:xfrm>
            <a:off x="1000475" y="3580224"/>
            <a:ext cx="1980900" cy="591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3" name="Google Shape;193;p21"/>
          <p:cNvSpPr txBox="1"/>
          <p:nvPr>
            <p:ph idx="7" type="title"/>
          </p:nvPr>
        </p:nvSpPr>
        <p:spPr>
          <a:xfrm>
            <a:off x="6162631" y="3182713"/>
            <a:ext cx="1980900" cy="3975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4" name="Google Shape;194;p21"/>
          <p:cNvSpPr txBox="1"/>
          <p:nvPr>
            <p:ph idx="8" type="subTitle"/>
          </p:nvPr>
        </p:nvSpPr>
        <p:spPr>
          <a:xfrm>
            <a:off x="6162627" y="3580224"/>
            <a:ext cx="1980900" cy="591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5_1">
    <p:spTree>
      <p:nvGrpSpPr>
        <p:cNvPr id="195" name="Shape 195"/>
        <p:cNvGrpSpPr/>
        <p:nvPr/>
      </p:nvGrpSpPr>
      <p:grpSpPr>
        <a:xfrm>
          <a:off x="0" y="0"/>
          <a:ext cx="0" cy="0"/>
          <a:chOff x="0" y="0"/>
          <a:chExt cx="0" cy="0"/>
        </a:xfrm>
      </p:grpSpPr>
      <p:pic>
        <p:nvPicPr>
          <p:cNvPr id="196" name="Google Shape;196;p22"/>
          <p:cNvPicPr preferRelativeResize="0"/>
          <p:nvPr/>
        </p:nvPicPr>
        <p:blipFill rotWithShape="1">
          <a:blip r:embed="rId2">
            <a:alphaModFix amt="31000"/>
          </a:blip>
          <a:srcRect b="0" l="0" r="0" t="34167"/>
          <a:stretch/>
        </p:blipFill>
        <p:spPr>
          <a:xfrm flipH="1">
            <a:off x="2273876" y="1771649"/>
            <a:ext cx="6918400" cy="3413775"/>
          </a:xfrm>
          <a:prstGeom prst="rect">
            <a:avLst/>
          </a:prstGeom>
          <a:noFill/>
          <a:ln>
            <a:noFill/>
          </a:ln>
        </p:spPr>
      </p:pic>
      <p:pic>
        <p:nvPicPr>
          <p:cNvPr id="197" name="Google Shape;197;p22"/>
          <p:cNvPicPr preferRelativeResize="0"/>
          <p:nvPr/>
        </p:nvPicPr>
        <p:blipFill rotWithShape="1">
          <a:blip r:embed="rId2">
            <a:alphaModFix amt="31000"/>
          </a:blip>
          <a:srcRect b="71614" l="0" r="0" t="0"/>
          <a:stretch/>
        </p:blipFill>
        <p:spPr>
          <a:xfrm rot="10800000">
            <a:off x="-84499" y="3826423"/>
            <a:ext cx="6918400" cy="1471927"/>
          </a:xfrm>
          <a:prstGeom prst="rect">
            <a:avLst/>
          </a:prstGeom>
          <a:noFill/>
          <a:ln>
            <a:noFill/>
          </a:ln>
        </p:spPr>
      </p:pic>
      <p:pic>
        <p:nvPicPr>
          <p:cNvPr id="198" name="Google Shape;198;p22"/>
          <p:cNvPicPr preferRelativeResize="0"/>
          <p:nvPr/>
        </p:nvPicPr>
        <p:blipFill rotWithShape="1">
          <a:blip r:embed="rId3">
            <a:alphaModFix amt="87000"/>
          </a:blip>
          <a:srcRect b="0" l="0" r="0" t="0"/>
          <a:stretch/>
        </p:blipFill>
        <p:spPr>
          <a:xfrm flipH="1" rot="1020435">
            <a:off x="-299024" y="-376648"/>
            <a:ext cx="1583266" cy="1583280"/>
          </a:xfrm>
          <a:prstGeom prst="rect">
            <a:avLst/>
          </a:prstGeom>
          <a:noFill/>
          <a:ln>
            <a:noFill/>
          </a:ln>
        </p:spPr>
      </p:pic>
      <p:pic>
        <p:nvPicPr>
          <p:cNvPr id="199" name="Google Shape;199;p22"/>
          <p:cNvPicPr preferRelativeResize="0"/>
          <p:nvPr/>
        </p:nvPicPr>
        <p:blipFill>
          <a:blip r:embed="rId4">
            <a:alphaModFix amt="82000"/>
          </a:blip>
          <a:stretch>
            <a:fillRect/>
          </a:stretch>
        </p:blipFill>
        <p:spPr>
          <a:xfrm flipH="1" rot="3932002">
            <a:off x="7795528" y="-393189"/>
            <a:ext cx="1588296" cy="1588307"/>
          </a:xfrm>
          <a:prstGeom prst="rect">
            <a:avLst/>
          </a:prstGeom>
          <a:noFill/>
          <a:ln>
            <a:noFill/>
          </a:ln>
        </p:spPr>
      </p:pic>
      <p:pic>
        <p:nvPicPr>
          <p:cNvPr id="200" name="Google Shape;200;p22"/>
          <p:cNvPicPr preferRelativeResize="0"/>
          <p:nvPr/>
        </p:nvPicPr>
        <p:blipFill rotWithShape="1">
          <a:blip r:embed="rId5">
            <a:alphaModFix amt="69000"/>
          </a:blip>
          <a:srcRect b="0" l="0" r="0" t="0"/>
          <a:stretch/>
        </p:blipFill>
        <p:spPr>
          <a:xfrm flipH="1" rot="1625203">
            <a:off x="-453467" y="537447"/>
            <a:ext cx="1055868" cy="1055889"/>
          </a:xfrm>
          <a:prstGeom prst="rect">
            <a:avLst/>
          </a:prstGeom>
          <a:noFill/>
          <a:ln>
            <a:noFill/>
          </a:ln>
        </p:spPr>
      </p:pic>
      <p:pic>
        <p:nvPicPr>
          <p:cNvPr id="201" name="Google Shape;201;p22"/>
          <p:cNvPicPr preferRelativeResize="0"/>
          <p:nvPr/>
        </p:nvPicPr>
        <p:blipFill rotWithShape="1">
          <a:blip r:embed="rId6">
            <a:alphaModFix amt="75000"/>
          </a:blip>
          <a:srcRect b="0" l="0" r="0" t="0"/>
          <a:stretch/>
        </p:blipFill>
        <p:spPr>
          <a:xfrm flipH="1" rot="-97007">
            <a:off x="8343522" y="737105"/>
            <a:ext cx="978885" cy="978857"/>
          </a:xfrm>
          <a:prstGeom prst="rect">
            <a:avLst/>
          </a:prstGeom>
          <a:noFill/>
          <a:ln>
            <a:noFill/>
          </a:ln>
        </p:spPr>
      </p:pic>
      <p:sp>
        <p:nvSpPr>
          <p:cNvPr id="202" name="Google Shape;202;p22"/>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3" name="Google Shape;203;p22"/>
          <p:cNvSpPr txBox="1"/>
          <p:nvPr>
            <p:ph idx="2" type="title"/>
          </p:nvPr>
        </p:nvSpPr>
        <p:spPr>
          <a:xfrm>
            <a:off x="2656666" y="2954868"/>
            <a:ext cx="1838700" cy="3996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4" name="Google Shape;204;p22"/>
          <p:cNvSpPr txBox="1"/>
          <p:nvPr>
            <p:ph idx="1" type="subTitle"/>
          </p:nvPr>
        </p:nvSpPr>
        <p:spPr>
          <a:xfrm>
            <a:off x="2656677" y="3354650"/>
            <a:ext cx="1838700" cy="60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5" name="Google Shape;205;p22"/>
          <p:cNvSpPr txBox="1"/>
          <p:nvPr>
            <p:ph idx="3" type="title"/>
          </p:nvPr>
        </p:nvSpPr>
        <p:spPr>
          <a:xfrm>
            <a:off x="6487337" y="2954868"/>
            <a:ext cx="1838700" cy="3996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6" name="Google Shape;206;p22"/>
          <p:cNvSpPr txBox="1"/>
          <p:nvPr>
            <p:ph idx="4" type="subTitle"/>
          </p:nvPr>
        </p:nvSpPr>
        <p:spPr>
          <a:xfrm>
            <a:off x="6487350" y="3354650"/>
            <a:ext cx="1838700" cy="60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7" name="Google Shape;207;p22"/>
          <p:cNvSpPr txBox="1"/>
          <p:nvPr>
            <p:ph idx="5" type="title"/>
          </p:nvPr>
        </p:nvSpPr>
        <p:spPr>
          <a:xfrm>
            <a:off x="741313" y="2954868"/>
            <a:ext cx="1838700" cy="3996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8" name="Google Shape;208;p22"/>
          <p:cNvSpPr txBox="1"/>
          <p:nvPr>
            <p:ph idx="6" type="subTitle"/>
          </p:nvPr>
        </p:nvSpPr>
        <p:spPr>
          <a:xfrm>
            <a:off x="741325" y="3354650"/>
            <a:ext cx="1838700" cy="60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9" name="Google Shape;209;p22"/>
          <p:cNvSpPr txBox="1"/>
          <p:nvPr>
            <p:ph idx="7" type="title"/>
          </p:nvPr>
        </p:nvSpPr>
        <p:spPr>
          <a:xfrm>
            <a:off x="4571998" y="2954868"/>
            <a:ext cx="1838700" cy="3996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0" name="Google Shape;210;p22"/>
          <p:cNvSpPr txBox="1"/>
          <p:nvPr>
            <p:ph idx="8" type="subTitle"/>
          </p:nvPr>
        </p:nvSpPr>
        <p:spPr>
          <a:xfrm>
            <a:off x="4572008" y="3354650"/>
            <a:ext cx="1838700" cy="60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211" name="Shape 211"/>
        <p:cNvGrpSpPr/>
        <p:nvPr/>
      </p:nvGrpSpPr>
      <p:grpSpPr>
        <a:xfrm>
          <a:off x="0" y="0"/>
          <a:ext cx="0" cy="0"/>
          <a:chOff x="0" y="0"/>
          <a:chExt cx="0" cy="0"/>
        </a:xfrm>
      </p:grpSpPr>
      <p:pic>
        <p:nvPicPr>
          <p:cNvPr id="212" name="Google Shape;212;p23"/>
          <p:cNvPicPr preferRelativeResize="0"/>
          <p:nvPr/>
        </p:nvPicPr>
        <p:blipFill rotWithShape="1">
          <a:blip r:embed="rId2">
            <a:alphaModFix amt="38000"/>
          </a:blip>
          <a:srcRect b="0" l="0" r="0" t="37942"/>
          <a:stretch/>
        </p:blipFill>
        <p:spPr>
          <a:xfrm rot="10800000">
            <a:off x="-363550" y="-713755"/>
            <a:ext cx="9871124" cy="4591304"/>
          </a:xfrm>
          <a:prstGeom prst="rect">
            <a:avLst/>
          </a:prstGeom>
          <a:noFill/>
          <a:ln>
            <a:noFill/>
          </a:ln>
        </p:spPr>
      </p:pic>
      <p:pic>
        <p:nvPicPr>
          <p:cNvPr id="213" name="Google Shape;213;p23"/>
          <p:cNvPicPr preferRelativeResize="0"/>
          <p:nvPr/>
        </p:nvPicPr>
        <p:blipFill rotWithShape="1">
          <a:blip r:embed="rId3">
            <a:alphaModFix amt="75000"/>
          </a:blip>
          <a:srcRect b="0" l="0" r="0" t="0"/>
          <a:stretch/>
        </p:blipFill>
        <p:spPr>
          <a:xfrm rot="326146">
            <a:off x="-552151" y="3815832"/>
            <a:ext cx="1502102" cy="1502081"/>
          </a:xfrm>
          <a:prstGeom prst="rect">
            <a:avLst/>
          </a:prstGeom>
          <a:noFill/>
          <a:ln>
            <a:noFill/>
          </a:ln>
        </p:spPr>
      </p:pic>
      <p:pic>
        <p:nvPicPr>
          <p:cNvPr id="214" name="Google Shape;214;p23"/>
          <p:cNvPicPr preferRelativeResize="0"/>
          <p:nvPr/>
        </p:nvPicPr>
        <p:blipFill rotWithShape="1">
          <a:blip r:embed="rId4">
            <a:alphaModFix amt="75000"/>
          </a:blip>
          <a:srcRect b="0" l="0" r="0" t="0"/>
          <a:stretch/>
        </p:blipFill>
        <p:spPr>
          <a:xfrm rot="-6564088">
            <a:off x="8165474" y="4084383"/>
            <a:ext cx="1502102" cy="1502080"/>
          </a:xfrm>
          <a:prstGeom prst="rect">
            <a:avLst/>
          </a:prstGeom>
          <a:noFill/>
          <a:ln>
            <a:noFill/>
          </a:ln>
        </p:spPr>
      </p:pic>
      <p:pic>
        <p:nvPicPr>
          <p:cNvPr id="215" name="Google Shape;215;p23"/>
          <p:cNvPicPr preferRelativeResize="0"/>
          <p:nvPr/>
        </p:nvPicPr>
        <p:blipFill rotWithShape="1">
          <a:blip r:embed="rId5">
            <a:alphaModFix amt="69000"/>
          </a:blip>
          <a:srcRect b="0" l="0" r="0" t="0"/>
          <a:stretch/>
        </p:blipFill>
        <p:spPr>
          <a:xfrm flipH="1" rot="487135">
            <a:off x="105399" y="4573004"/>
            <a:ext cx="1216427" cy="1216472"/>
          </a:xfrm>
          <a:prstGeom prst="rect">
            <a:avLst/>
          </a:prstGeom>
          <a:noFill/>
          <a:ln>
            <a:noFill/>
          </a:ln>
        </p:spPr>
      </p:pic>
      <p:pic>
        <p:nvPicPr>
          <p:cNvPr id="216" name="Google Shape;216;p23"/>
          <p:cNvPicPr preferRelativeResize="0"/>
          <p:nvPr/>
        </p:nvPicPr>
        <p:blipFill rotWithShape="1">
          <a:blip r:embed="rId6">
            <a:alphaModFix amt="69000"/>
          </a:blip>
          <a:srcRect b="0" l="0" r="0" t="0"/>
          <a:stretch/>
        </p:blipFill>
        <p:spPr>
          <a:xfrm flipH="1" rot="487145">
            <a:off x="8481125" y="3805202"/>
            <a:ext cx="870798" cy="870844"/>
          </a:xfrm>
          <a:prstGeom prst="rect">
            <a:avLst/>
          </a:prstGeom>
          <a:noFill/>
          <a:ln>
            <a:noFill/>
          </a:ln>
        </p:spPr>
      </p:pic>
      <p:pic>
        <p:nvPicPr>
          <p:cNvPr id="217" name="Google Shape;217;p23"/>
          <p:cNvPicPr preferRelativeResize="0"/>
          <p:nvPr/>
        </p:nvPicPr>
        <p:blipFill rotWithShape="1">
          <a:blip r:embed="rId5">
            <a:alphaModFix amt="69000"/>
          </a:blip>
          <a:srcRect b="0" l="0" r="0" t="0"/>
          <a:stretch/>
        </p:blipFill>
        <p:spPr>
          <a:xfrm flipH="1" rot="487136">
            <a:off x="-666704" y="-486282"/>
            <a:ext cx="1294861" cy="1294906"/>
          </a:xfrm>
          <a:prstGeom prst="rect">
            <a:avLst/>
          </a:prstGeom>
          <a:noFill/>
          <a:ln>
            <a:noFill/>
          </a:ln>
        </p:spPr>
      </p:pic>
      <p:pic>
        <p:nvPicPr>
          <p:cNvPr id="218" name="Google Shape;218;p23"/>
          <p:cNvPicPr preferRelativeResize="0"/>
          <p:nvPr/>
        </p:nvPicPr>
        <p:blipFill rotWithShape="1">
          <a:blip r:embed="rId3">
            <a:alphaModFix amt="86000"/>
          </a:blip>
          <a:srcRect b="0" l="0" r="0" t="0"/>
          <a:stretch/>
        </p:blipFill>
        <p:spPr>
          <a:xfrm rot="326146">
            <a:off x="8165474" y="-503468"/>
            <a:ext cx="1502102" cy="1502081"/>
          </a:xfrm>
          <a:prstGeom prst="rect">
            <a:avLst/>
          </a:prstGeom>
          <a:noFill/>
          <a:ln>
            <a:noFill/>
          </a:ln>
        </p:spPr>
      </p:pic>
      <p:sp>
        <p:nvSpPr>
          <p:cNvPr id="219" name="Google Shape;219;p23"/>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0" name="Google Shape;220;p23"/>
          <p:cNvSpPr txBox="1"/>
          <p:nvPr>
            <p:ph idx="2" type="title"/>
          </p:nvPr>
        </p:nvSpPr>
        <p:spPr>
          <a:xfrm>
            <a:off x="1101175" y="16828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1" name="Google Shape;221;p23"/>
          <p:cNvSpPr txBox="1"/>
          <p:nvPr>
            <p:ph idx="1" type="subTitle"/>
          </p:nvPr>
        </p:nvSpPr>
        <p:spPr>
          <a:xfrm>
            <a:off x="1101175" y="2210550"/>
            <a:ext cx="1986000" cy="466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2" name="Google Shape;222;p23"/>
          <p:cNvSpPr txBox="1"/>
          <p:nvPr>
            <p:ph idx="3" type="title"/>
          </p:nvPr>
        </p:nvSpPr>
        <p:spPr>
          <a:xfrm>
            <a:off x="3578948" y="16828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3" name="Google Shape;223;p23"/>
          <p:cNvSpPr txBox="1"/>
          <p:nvPr>
            <p:ph idx="4" type="subTitle"/>
          </p:nvPr>
        </p:nvSpPr>
        <p:spPr>
          <a:xfrm>
            <a:off x="3579000" y="2210550"/>
            <a:ext cx="1986000" cy="466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4" name="Google Shape;224;p23"/>
          <p:cNvSpPr txBox="1"/>
          <p:nvPr>
            <p:ph idx="5" type="title"/>
          </p:nvPr>
        </p:nvSpPr>
        <p:spPr>
          <a:xfrm>
            <a:off x="1101175" y="31162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5" name="Google Shape;225;p23"/>
          <p:cNvSpPr txBox="1"/>
          <p:nvPr>
            <p:ph idx="6" type="subTitle"/>
          </p:nvPr>
        </p:nvSpPr>
        <p:spPr>
          <a:xfrm>
            <a:off x="1101175" y="3643950"/>
            <a:ext cx="1986000" cy="466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6" name="Google Shape;226;p23"/>
          <p:cNvSpPr txBox="1"/>
          <p:nvPr>
            <p:ph idx="7" type="title"/>
          </p:nvPr>
        </p:nvSpPr>
        <p:spPr>
          <a:xfrm>
            <a:off x="3578948" y="31162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7" name="Google Shape;227;p23"/>
          <p:cNvSpPr txBox="1"/>
          <p:nvPr>
            <p:ph idx="8" type="subTitle"/>
          </p:nvPr>
        </p:nvSpPr>
        <p:spPr>
          <a:xfrm>
            <a:off x="3578947" y="3643950"/>
            <a:ext cx="1986000" cy="466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8" name="Google Shape;228;p23"/>
          <p:cNvSpPr txBox="1"/>
          <p:nvPr>
            <p:ph idx="9" type="title"/>
          </p:nvPr>
        </p:nvSpPr>
        <p:spPr>
          <a:xfrm>
            <a:off x="6056727" y="16828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9" name="Google Shape;229;p23"/>
          <p:cNvSpPr txBox="1"/>
          <p:nvPr>
            <p:ph idx="13" type="subTitle"/>
          </p:nvPr>
        </p:nvSpPr>
        <p:spPr>
          <a:xfrm>
            <a:off x="6056725" y="2210550"/>
            <a:ext cx="1986000" cy="466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0" name="Google Shape;230;p23"/>
          <p:cNvSpPr txBox="1"/>
          <p:nvPr>
            <p:ph idx="14" type="title"/>
          </p:nvPr>
        </p:nvSpPr>
        <p:spPr>
          <a:xfrm>
            <a:off x="6056727" y="31162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1" name="Google Shape;231;p23"/>
          <p:cNvSpPr txBox="1"/>
          <p:nvPr>
            <p:ph idx="15" type="subTitle"/>
          </p:nvPr>
        </p:nvSpPr>
        <p:spPr>
          <a:xfrm>
            <a:off x="6056725" y="3643950"/>
            <a:ext cx="1986000" cy="466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232" name="Shape 232"/>
        <p:cNvGrpSpPr/>
        <p:nvPr/>
      </p:nvGrpSpPr>
      <p:grpSpPr>
        <a:xfrm>
          <a:off x="0" y="0"/>
          <a:ext cx="0" cy="0"/>
          <a:chOff x="0" y="0"/>
          <a:chExt cx="0" cy="0"/>
        </a:xfrm>
      </p:grpSpPr>
      <p:pic>
        <p:nvPicPr>
          <p:cNvPr id="233" name="Google Shape;233;p24"/>
          <p:cNvPicPr preferRelativeResize="0"/>
          <p:nvPr/>
        </p:nvPicPr>
        <p:blipFill rotWithShape="1">
          <a:blip r:embed="rId2">
            <a:alphaModFix amt="38000"/>
          </a:blip>
          <a:srcRect b="14478" l="0" r="0" t="37940"/>
          <a:stretch/>
        </p:blipFill>
        <p:spPr>
          <a:xfrm flipH="1">
            <a:off x="3" y="1882626"/>
            <a:ext cx="9143997" cy="3260873"/>
          </a:xfrm>
          <a:prstGeom prst="rect">
            <a:avLst/>
          </a:prstGeom>
          <a:noFill/>
          <a:ln>
            <a:noFill/>
          </a:ln>
        </p:spPr>
      </p:pic>
      <p:pic>
        <p:nvPicPr>
          <p:cNvPr id="234" name="Google Shape;234;p24"/>
          <p:cNvPicPr preferRelativeResize="0"/>
          <p:nvPr/>
        </p:nvPicPr>
        <p:blipFill rotWithShape="1">
          <a:blip r:embed="rId3">
            <a:alphaModFix amt="75000"/>
          </a:blip>
          <a:srcRect b="0" l="0" r="0" t="0"/>
          <a:stretch/>
        </p:blipFill>
        <p:spPr>
          <a:xfrm flipH="1" rot="10473854">
            <a:off x="-552151" y="-120172"/>
            <a:ext cx="1502102" cy="1502081"/>
          </a:xfrm>
          <a:prstGeom prst="rect">
            <a:avLst/>
          </a:prstGeom>
          <a:noFill/>
          <a:ln>
            <a:noFill/>
          </a:ln>
        </p:spPr>
      </p:pic>
      <p:pic>
        <p:nvPicPr>
          <p:cNvPr id="235" name="Google Shape;235;p24"/>
          <p:cNvPicPr preferRelativeResize="0"/>
          <p:nvPr/>
        </p:nvPicPr>
        <p:blipFill rotWithShape="1">
          <a:blip r:embed="rId4">
            <a:alphaModFix amt="75000"/>
          </a:blip>
          <a:srcRect b="0" l="0" r="0" t="0"/>
          <a:stretch/>
        </p:blipFill>
        <p:spPr>
          <a:xfrm flipH="1" rot="-4235912">
            <a:off x="8165474" y="-388722"/>
            <a:ext cx="1502102" cy="1502080"/>
          </a:xfrm>
          <a:prstGeom prst="rect">
            <a:avLst/>
          </a:prstGeom>
          <a:noFill/>
          <a:ln>
            <a:noFill/>
          </a:ln>
        </p:spPr>
      </p:pic>
      <p:pic>
        <p:nvPicPr>
          <p:cNvPr id="236" name="Google Shape;236;p24"/>
          <p:cNvPicPr preferRelativeResize="0"/>
          <p:nvPr/>
        </p:nvPicPr>
        <p:blipFill rotWithShape="1">
          <a:blip r:embed="rId5">
            <a:alphaModFix amt="69000"/>
          </a:blip>
          <a:srcRect b="0" l="0" r="0" t="0"/>
          <a:stretch/>
        </p:blipFill>
        <p:spPr>
          <a:xfrm rot="10312865">
            <a:off x="105399" y="-591736"/>
            <a:ext cx="1216427" cy="1216472"/>
          </a:xfrm>
          <a:prstGeom prst="rect">
            <a:avLst/>
          </a:prstGeom>
          <a:noFill/>
          <a:ln>
            <a:noFill/>
          </a:ln>
        </p:spPr>
      </p:pic>
      <p:pic>
        <p:nvPicPr>
          <p:cNvPr id="237" name="Google Shape;237;p24"/>
          <p:cNvPicPr preferRelativeResize="0"/>
          <p:nvPr/>
        </p:nvPicPr>
        <p:blipFill rotWithShape="1">
          <a:blip r:embed="rId6">
            <a:alphaModFix amt="69000"/>
          </a:blip>
          <a:srcRect b="0" l="0" r="0" t="0"/>
          <a:stretch/>
        </p:blipFill>
        <p:spPr>
          <a:xfrm rot="10312855">
            <a:off x="8481125" y="521695"/>
            <a:ext cx="870798" cy="870844"/>
          </a:xfrm>
          <a:prstGeom prst="rect">
            <a:avLst/>
          </a:prstGeom>
          <a:noFill/>
          <a:ln>
            <a:noFill/>
          </a:ln>
        </p:spPr>
      </p:pic>
      <p:sp>
        <p:nvSpPr>
          <p:cNvPr id="238" name="Google Shape;238;p24"/>
          <p:cNvSpPr txBox="1"/>
          <p:nvPr>
            <p:ph hasCustomPrompt="1" type="title"/>
          </p:nvPr>
        </p:nvSpPr>
        <p:spPr>
          <a:xfrm>
            <a:off x="713100" y="2219750"/>
            <a:ext cx="22581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solidFill>
                  <a:schemeClr val="l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39" name="Google Shape;239;p24"/>
          <p:cNvSpPr txBox="1"/>
          <p:nvPr>
            <p:ph idx="1" type="subTitle"/>
          </p:nvPr>
        </p:nvSpPr>
        <p:spPr>
          <a:xfrm>
            <a:off x="713100" y="2988649"/>
            <a:ext cx="2258100" cy="486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solidFill>
                  <a:srgbClr val="242424"/>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40" name="Google Shape;240;p24"/>
          <p:cNvSpPr txBox="1"/>
          <p:nvPr>
            <p:ph hasCustomPrompt="1" idx="2" type="title"/>
          </p:nvPr>
        </p:nvSpPr>
        <p:spPr>
          <a:xfrm>
            <a:off x="3442950" y="2219740"/>
            <a:ext cx="22581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41" name="Google Shape;241;p24"/>
          <p:cNvSpPr txBox="1"/>
          <p:nvPr>
            <p:ph idx="3" type="subTitle"/>
          </p:nvPr>
        </p:nvSpPr>
        <p:spPr>
          <a:xfrm>
            <a:off x="3442950" y="2988627"/>
            <a:ext cx="2258100" cy="486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solidFill>
                  <a:srgbClr val="242424"/>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42" name="Google Shape;242;p24"/>
          <p:cNvSpPr txBox="1"/>
          <p:nvPr>
            <p:ph hasCustomPrompt="1" idx="4" type="title"/>
          </p:nvPr>
        </p:nvSpPr>
        <p:spPr>
          <a:xfrm>
            <a:off x="6172800" y="2219746"/>
            <a:ext cx="22581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solidFill>
                  <a:schemeClr val="l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43" name="Google Shape;243;p24"/>
          <p:cNvSpPr txBox="1"/>
          <p:nvPr>
            <p:ph idx="5" type="subTitle"/>
          </p:nvPr>
        </p:nvSpPr>
        <p:spPr>
          <a:xfrm>
            <a:off x="6172800" y="2988625"/>
            <a:ext cx="2258100" cy="486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solidFill>
                  <a:srgbClr val="242424"/>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44" name="Google Shape;244;p24"/>
          <p:cNvSpPr txBox="1"/>
          <p:nvPr>
            <p:ph idx="6"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1">
    <p:spTree>
      <p:nvGrpSpPr>
        <p:cNvPr id="245" name="Shape 245"/>
        <p:cNvGrpSpPr/>
        <p:nvPr/>
      </p:nvGrpSpPr>
      <p:grpSpPr>
        <a:xfrm>
          <a:off x="0" y="0"/>
          <a:ext cx="0" cy="0"/>
          <a:chOff x="0" y="0"/>
          <a:chExt cx="0" cy="0"/>
        </a:xfrm>
      </p:grpSpPr>
      <p:pic>
        <p:nvPicPr>
          <p:cNvPr id="246" name="Google Shape;246;p25"/>
          <p:cNvPicPr preferRelativeResize="0"/>
          <p:nvPr/>
        </p:nvPicPr>
        <p:blipFill rotWithShape="1">
          <a:blip r:embed="rId2">
            <a:alphaModFix amt="31000"/>
          </a:blip>
          <a:srcRect b="71614" l="0" r="0" t="0"/>
          <a:stretch/>
        </p:blipFill>
        <p:spPr>
          <a:xfrm flipH="1">
            <a:off x="0" y="-30753"/>
            <a:ext cx="6918400" cy="1471927"/>
          </a:xfrm>
          <a:prstGeom prst="rect">
            <a:avLst/>
          </a:prstGeom>
          <a:noFill/>
          <a:ln>
            <a:noFill/>
          </a:ln>
        </p:spPr>
      </p:pic>
      <p:pic>
        <p:nvPicPr>
          <p:cNvPr id="247" name="Google Shape;247;p25"/>
          <p:cNvPicPr preferRelativeResize="0"/>
          <p:nvPr/>
        </p:nvPicPr>
        <p:blipFill rotWithShape="1">
          <a:blip r:embed="rId3">
            <a:alphaModFix amt="87000"/>
          </a:blip>
          <a:srcRect b="0" l="0" r="0" t="0"/>
          <a:stretch/>
        </p:blipFill>
        <p:spPr>
          <a:xfrm rot="117638">
            <a:off x="8017972" y="-667433"/>
            <a:ext cx="2073707" cy="2073742"/>
          </a:xfrm>
          <a:prstGeom prst="rect">
            <a:avLst/>
          </a:prstGeom>
          <a:noFill/>
          <a:ln>
            <a:noFill/>
          </a:ln>
        </p:spPr>
      </p:pic>
      <p:pic>
        <p:nvPicPr>
          <p:cNvPr id="248" name="Google Shape;248;p25"/>
          <p:cNvPicPr preferRelativeResize="0"/>
          <p:nvPr/>
        </p:nvPicPr>
        <p:blipFill rotWithShape="1">
          <a:blip r:embed="rId4">
            <a:alphaModFix amt="69000"/>
          </a:blip>
          <a:srcRect b="0" l="0" r="0" t="0"/>
          <a:stretch/>
        </p:blipFill>
        <p:spPr>
          <a:xfrm rot="-487136">
            <a:off x="-676155" y="4045929"/>
            <a:ext cx="1494185" cy="1494229"/>
          </a:xfrm>
          <a:prstGeom prst="rect">
            <a:avLst/>
          </a:prstGeom>
          <a:noFill/>
          <a:ln>
            <a:noFill/>
          </a:ln>
        </p:spPr>
      </p:pic>
      <p:sp>
        <p:nvSpPr>
          <p:cNvPr id="249" name="Google Shape;249;p25"/>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1_1">
    <p:spTree>
      <p:nvGrpSpPr>
        <p:cNvPr id="250" name="Shape 250"/>
        <p:cNvGrpSpPr/>
        <p:nvPr/>
      </p:nvGrpSpPr>
      <p:grpSpPr>
        <a:xfrm>
          <a:off x="0" y="0"/>
          <a:ext cx="0" cy="0"/>
          <a:chOff x="0" y="0"/>
          <a:chExt cx="0" cy="0"/>
        </a:xfrm>
      </p:grpSpPr>
      <p:pic>
        <p:nvPicPr>
          <p:cNvPr id="251" name="Google Shape;251;p26"/>
          <p:cNvPicPr preferRelativeResize="0"/>
          <p:nvPr/>
        </p:nvPicPr>
        <p:blipFill rotWithShape="1">
          <a:blip r:embed="rId2">
            <a:alphaModFix amt="31000"/>
          </a:blip>
          <a:srcRect b="0" l="0" r="0" t="34167"/>
          <a:stretch/>
        </p:blipFill>
        <p:spPr>
          <a:xfrm rot="10800000">
            <a:off x="2254826" y="-58523"/>
            <a:ext cx="6918400" cy="3413775"/>
          </a:xfrm>
          <a:prstGeom prst="rect">
            <a:avLst/>
          </a:prstGeom>
          <a:noFill/>
          <a:ln>
            <a:noFill/>
          </a:ln>
        </p:spPr>
      </p:pic>
      <p:pic>
        <p:nvPicPr>
          <p:cNvPr id="252" name="Google Shape;252;p26"/>
          <p:cNvPicPr preferRelativeResize="0"/>
          <p:nvPr/>
        </p:nvPicPr>
        <p:blipFill rotWithShape="1">
          <a:blip r:embed="rId2">
            <a:alphaModFix amt="31000"/>
          </a:blip>
          <a:srcRect b="71614" l="0" r="0" t="0"/>
          <a:stretch/>
        </p:blipFill>
        <p:spPr>
          <a:xfrm flipH="1">
            <a:off x="-103549" y="-171449"/>
            <a:ext cx="6918400" cy="1471927"/>
          </a:xfrm>
          <a:prstGeom prst="rect">
            <a:avLst/>
          </a:prstGeom>
          <a:noFill/>
          <a:ln>
            <a:noFill/>
          </a:ln>
        </p:spPr>
      </p:pic>
      <p:pic>
        <p:nvPicPr>
          <p:cNvPr id="253" name="Google Shape;253;p26"/>
          <p:cNvPicPr preferRelativeResize="0"/>
          <p:nvPr/>
        </p:nvPicPr>
        <p:blipFill rotWithShape="1">
          <a:blip r:embed="rId3">
            <a:alphaModFix amt="87000"/>
          </a:blip>
          <a:srcRect b="0" l="0" r="0" t="0"/>
          <a:stretch/>
        </p:blipFill>
        <p:spPr>
          <a:xfrm rot="9779565">
            <a:off x="-318074" y="3920268"/>
            <a:ext cx="1583266" cy="1583280"/>
          </a:xfrm>
          <a:prstGeom prst="rect">
            <a:avLst/>
          </a:prstGeom>
          <a:noFill/>
          <a:ln>
            <a:noFill/>
          </a:ln>
        </p:spPr>
      </p:pic>
      <p:pic>
        <p:nvPicPr>
          <p:cNvPr id="254" name="Google Shape;254;p26"/>
          <p:cNvPicPr preferRelativeResize="0"/>
          <p:nvPr/>
        </p:nvPicPr>
        <p:blipFill>
          <a:blip r:embed="rId4">
            <a:alphaModFix amt="82000"/>
          </a:blip>
          <a:stretch>
            <a:fillRect/>
          </a:stretch>
        </p:blipFill>
        <p:spPr>
          <a:xfrm rot="6867998">
            <a:off x="7776478" y="3931782"/>
            <a:ext cx="1588296" cy="1588307"/>
          </a:xfrm>
          <a:prstGeom prst="rect">
            <a:avLst/>
          </a:prstGeom>
          <a:noFill/>
          <a:ln>
            <a:noFill/>
          </a:ln>
        </p:spPr>
      </p:pic>
      <p:pic>
        <p:nvPicPr>
          <p:cNvPr id="255" name="Google Shape;255;p26"/>
          <p:cNvPicPr preferRelativeResize="0"/>
          <p:nvPr/>
        </p:nvPicPr>
        <p:blipFill rotWithShape="1">
          <a:blip r:embed="rId5">
            <a:alphaModFix amt="69000"/>
          </a:blip>
          <a:srcRect b="0" l="0" r="0" t="0"/>
          <a:stretch/>
        </p:blipFill>
        <p:spPr>
          <a:xfrm rot="9174797">
            <a:off x="-472517" y="3533564"/>
            <a:ext cx="1055868" cy="1055889"/>
          </a:xfrm>
          <a:prstGeom prst="rect">
            <a:avLst/>
          </a:prstGeom>
          <a:noFill/>
          <a:ln>
            <a:noFill/>
          </a:ln>
        </p:spPr>
      </p:pic>
      <p:pic>
        <p:nvPicPr>
          <p:cNvPr id="256" name="Google Shape;256;p26"/>
          <p:cNvPicPr preferRelativeResize="0"/>
          <p:nvPr/>
        </p:nvPicPr>
        <p:blipFill rotWithShape="1">
          <a:blip r:embed="rId6">
            <a:alphaModFix amt="75000"/>
          </a:blip>
          <a:srcRect b="0" l="0" r="0" t="0"/>
          <a:stretch/>
        </p:blipFill>
        <p:spPr>
          <a:xfrm rot="-10702993">
            <a:off x="8324472" y="3410938"/>
            <a:ext cx="978885" cy="978857"/>
          </a:xfrm>
          <a:prstGeom prst="rect">
            <a:avLst/>
          </a:prstGeom>
          <a:noFill/>
          <a:ln>
            <a:noFill/>
          </a:ln>
        </p:spPr>
      </p:pic>
      <p:sp>
        <p:nvSpPr>
          <p:cNvPr id="257" name="Google Shape;257;p26"/>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1_1_1">
    <p:spTree>
      <p:nvGrpSpPr>
        <p:cNvPr id="258" name="Shape 258"/>
        <p:cNvGrpSpPr/>
        <p:nvPr/>
      </p:nvGrpSpPr>
      <p:grpSpPr>
        <a:xfrm>
          <a:off x="0" y="0"/>
          <a:ext cx="0" cy="0"/>
          <a:chOff x="0" y="0"/>
          <a:chExt cx="0" cy="0"/>
        </a:xfrm>
      </p:grpSpPr>
      <p:pic>
        <p:nvPicPr>
          <p:cNvPr id="259" name="Google Shape;259;p27"/>
          <p:cNvPicPr preferRelativeResize="0"/>
          <p:nvPr/>
        </p:nvPicPr>
        <p:blipFill rotWithShape="1">
          <a:blip r:embed="rId2">
            <a:alphaModFix amt="31000"/>
          </a:blip>
          <a:srcRect b="0" l="0" r="0" t="34167"/>
          <a:stretch/>
        </p:blipFill>
        <p:spPr>
          <a:xfrm>
            <a:off x="-72425" y="1771649"/>
            <a:ext cx="6918400" cy="3413775"/>
          </a:xfrm>
          <a:prstGeom prst="rect">
            <a:avLst/>
          </a:prstGeom>
          <a:noFill/>
          <a:ln>
            <a:noFill/>
          </a:ln>
        </p:spPr>
      </p:pic>
      <p:pic>
        <p:nvPicPr>
          <p:cNvPr id="260" name="Google Shape;260;p27"/>
          <p:cNvPicPr preferRelativeResize="0"/>
          <p:nvPr/>
        </p:nvPicPr>
        <p:blipFill rotWithShape="1">
          <a:blip r:embed="rId2">
            <a:alphaModFix amt="31000"/>
          </a:blip>
          <a:srcRect b="71614" l="0" r="0" t="0"/>
          <a:stretch/>
        </p:blipFill>
        <p:spPr>
          <a:xfrm>
            <a:off x="2285950" y="-49902"/>
            <a:ext cx="6918400" cy="1471927"/>
          </a:xfrm>
          <a:prstGeom prst="rect">
            <a:avLst/>
          </a:prstGeom>
          <a:noFill/>
          <a:ln>
            <a:noFill/>
          </a:ln>
        </p:spPr>
      </p:pic>
      <p:pic>
        <p:nvPicPr>
          <p:cNvPr id="261" name="Google Shape;261;p27"/>
          <p:cNvPicPr preferRelativeResize="0"/>
          <p:nvPr/>
        </p:nvPicPr>
        <p:blipFill rotWithShape="1">
          <a:blip r:embed="rId3">
            <a:alphaModFix amt="87000"/>
          </a:blip>
          <a:srcRect b="0" l="0" r="0" t="0"/>
          <a:stretch/>
        </p:blipFill>
        <p:spPr>
          <a:xfrm flipH="1" rot="1020443">
            <a:off x="-596584" y="-717775"/>
            <a:ext cx="2175543" cy="2175578"/>
          </a:xfrm>
          <a:prstGeom prst="rect">
            <a:avLst/>
          </a:prstGeom>
          <a:noFill/>
          <a:ln>
            <a:noFill/>
          </a:ln>
        </p:spPr>
      </p:pic>
      <p:pic>
        <p:nvPicPr>
          <p:cNvPr id="262" name="Google Shape;262;p27"/>
          <p:cNvPicPr preferRelativeResize="0"/>
          <p:nvPr/>
        </p:nvPicPr>
        <p:blipFill rotWithShape="1">
          <a:blip r:embed="rId4">
            <a:alphaModFix amt="69000"/>
          </a:blip>
          <a:srcRect b="0" l="0" r="0" t="0"/>
          <a:stretch/>
        </p:blipFill>
        <p:spPr>
          <a:xfrm flipH="1" rot="1625203">
            <a:off x="-153492" y="4076147"/>
            <a:ext cx="1055868" cy="1055889"/>
          </a:xfrm>
          <a:prstGeom prst="rect">
            <a:avLst/>
          </a:prstGeom>
          <a:noFill/>
          <a:ln>
            <a:noFill/>
          </a:ln>
        </p:spPr>
      </p:pic>
      <p:pic>
        <p:nvPicPr>
          <p:cNvPr id="263" name="Google Shape;263;p27"/>
          <p:cNvPicPr preferRelativeResize="0"/>
          <p:nvPr/>
        </p:nvPicPr>
        <p:blipFill rotWithShape="1">
          <a:blip r:embed="rId5">
            <a:alphaModFix amt="75000"/>
          </a:blip>
          <a:srcRect b="0" l="0" r="0" t="0"/>
          <a:stretch/>
        </p:blipFill>
        <p:spPr>
          <a:xfrm flipH="1" rot="-10312853">
            <a:off x="8701772" y="178911"/>
            <a:ext cx="720961" cy="720978"/>
          </a:xfrm>
          <a:prstGeom prst="rect">
            <a:avLst/>
          </a:prstGeom>
          <a:noFill/>
          <a:ln>
            <a:noFill/>
          </a:ln>
        </p:spPr>
      </p:pic>
      <p:sp>
        <p:nvSpPr>
          <p:cNvPr id="264" name="Google Shape;264;p27"/>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265" name="Google Shape;265;p27"/>
          <p:cNvPicPr preferRelativeResize="0"/>
          <p:nvPr/>
        </p:nvPicPr>
        <p:blipFill>
          <a:blip r:embed="rId6">
            <a:alphaModFix amt="82000"/>
          </a:blip>
          <a:stretch>
            <a:fillRect/>
          </a:stretch>
        </p:blipFill>
        <p:spPr>
          <a:xfrm rot="6867997">
            <a:off x="7933560" y="3898018"/>
            <a:ext cx="1783030" cy="178304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266" name="Shape 266"/>
        <p:cNvGrpSpPr/>
        <p:nvPr/>
      </p:nvGrpSpPr>
      <p:grpSpPr>
        <a:xfrm>
          <a:off x="0" y="0"/>
          <a:ext cx="0" cy="0"/>
          <a:chOff x="0" y="0"/>
          <a:chExt cx="0" cy="0"/>
        </a:xfrm>
      </p:grpSpPr>
      <p:pic>
        <p:nvPicPr>
          <p:cNvPr id="267" name="Google Shape;267;p28"/>
          <p:cNvPicPr preferRelativeResize="0"/>
          <p:nvPr/>
        </p:nvPicPr>
        <p:blipFill rotWithShape="1">
          <a:blip r:embed="rId2">
            <a:alphaModFix amt="31000"/>
          </a:blip>
          <a:srcRect b="0" l="0" r="0" t="34167"/>
          <a:stretch/>
        </p:blipFill>
        <p:spPr>
          <a:xfrm flipH="1">
            <a:off x="2285950" y="1771649"/>
            <a:ext cx="6918400" cy="3413775"/>
          </a:xfrm>
          <a:prstGeom prst="rect">
            <a:avLst/>
          </a:prstGeom>
          <a:noFill/>
          <a:ln>
            <a:noFill/>
          </a:ln>
        </p:spPr>
      </p:pic>
      <p:pic>
        <p:nvPicPr>
          <p:cNvPr id="268" name="Google Shape;268;p28"/>
          <p:cNvPicPr preferRelativeResize="0"/>
          <p:nvPr/>
        </p:nvPicPr>
        <p:blipFill rotWithShape="1">
          <a:blip r:embed="rId2">
            <a:alphaModFix amt="31000"/>
          </a:blip>
          <a:srcRect b="71614" l="0" r="0" t="0"/>
          <a:stretch/>
        </p:blipFill>
        <p:spPr>
          <a:xfrm flipH="1">
            <a:off x="-72425" y="-49902"/>
            <a:ext cx="6918400" cy="1471927"/>
          </a:xfrm>
          <a:prstGeom prst="rect">
            <a:avLst/>
          </a:prstGeom>
          <a:noFill/>
          <a:ln>
            <a:noFill/>
          </a:ln>
        </p:spPr>
      </p:pic>
      <p:pic>
        <p:nvPicPr>
          <p:cNvPr id="269" name="Google Shape;269;p28"/>
          <p:cNvPicPr preferRelativeResize="0"/>
          <p:nvPr/>
        </p:nvPicPr>
        <p:blipFill rotWithShape="1">
          <a:blip r:embed="rId3">
            <a:alphaModFix amt="75000"/>
          </a:blip>
          <a:srcRect b="0" l="0" r="0" t="0"/>
          <a:stretch/>
        </p:blipFill>
        <p:spPr>
          <a:xfrm rot="8953326">
            <a:off x="4200324" y="-833679"/>
            <a:ext cx="1290974" cy="1290969"/>
          </a:xfrm>
          <a:prstGeom prst="rect">
            <a:avLst/>
          </a:prstGeom>
          <a:noFill/>
          <a:ln>
            <a:noFill/>
          </a:ln>
        </p:spPr>
      </p:pic>
      <p:pic>
        <p:nvPicPr>
          <p:cNvPr id="270" name="Google Shape;270;p28"/>
          <p:cNvPicPr preferRelativeResize="0"/>
          <p:nvPr/>
        </p:nvPicPr>
        <p:blipFill rotWithShape="1">
          <a:blip r:embed="rId4">
            <a:alphaModFix amt="66000"/>
          </a:blip>
          <a:srcRect b="0" l="0" r="0" t="0"/>
          <a:stretch/>
        </p:blipFill>
        <p:spPr>
          <a:xfrm rot="-487112">
            <a:off x="5013630" y="4287199"/>
            <a:ext cx="633792" cy="633797"/>
          </a:xfrm>
          <a:prstGeom prst="rect">
            <a:avLst/>
          </a:prstGeom>
          <a:noFill/>
          <a:ln>
            <a:noFill/>
          </a:ln>
        </p:spPr>
      </p:pic>
      <p:sp>
        <p:nvSpPr>
          <p:cNvPr id="271" name="Google Shape;271;p28"/>
          <p:cNvSpPr txBox="1"/>
          <p:nvPr>
            <p:ph type="title"/>
          </p:nvPr>
        </p:nvSpPr>
        <p:spPr>
          <a:xfrm>
            <a:off x="720000" y="539400"/>
            <a:ext cx="3434700" cy="7689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72" name="Google Shape;272;p28"/>
          <p:cNvSpPr txBox="1"/>
          <p:nvPr>
            <p:ph idx="1" type="subTitle"/>
          </p:nvPr>
        </p:nvSpPr>
        <p:spPr>
          <a:xfrm>
            <a:off x="720000" y="2669275"/>
            <a:ext cx="3434700" cy="768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3" name="Google Shape;273;p28"/>
          <p:cNvSpPr txBox="1"/>
          <p:nvPr>
            <p:ph idx="2" type="subTitle"/>
          </p:nvPr>
        </p:nvSpPr>
        <p:spPr>
          <a:xfrm>
            <a:off x="720000" y="2260350"/>
            <a:ext cx="3434700" cy="408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4" name="Google Shape;274;p28"/>
          <p:cNvSpPr txBox="1"/>
          <p:nvPr/>
        </p:nvSpPr>
        <p:spPr>
          <a:xfrm>
            <a:off x="720000" y="3438200"/>
            <a:ext cx="3434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mbay"/>
                <a:ea typeface="Cambay"/>
                <a:cs typeface="Cambay"/>
                <a:sym typeface="Cambay"/>
              </a:rPr>
              <a:t>CREDITS: This presentation template was created by </a:t>
            </a:r>
            <a:r>
              <a:rPr b="1" lang="en" sz="1200">
                <a:solidFill>
                  <a:schemeClr val="accent1"/>
                </a:solidFill>
                <a:uFill>
                  <a:noFill/>
                </a:uFill>
                <a:latin typeface="Cambay"/>
                <a:ea typeface="Cambay"/>
                <a:cs typeface="Cambay"/>
                <a:sym typeface="Cambay"/>
                <a:hlinkClick r:id="rId5">
                  <a:extLst>
                    <a:ext uri="{A12FA001-AC4F-418D-AE19-62706E023703}">
                      <ahyp:hlinkClr val="tx"/>
                    </a:ext>
                  </a:extLst>
                </a:hlinkClick>
              </a:rPr>
              <a:t>Slidesgo</a:t>
            </a:r>
            <a:r>
              <a:rPr lang="en" sz="1200">
                <a:solidFill>
                  <a:schemeClr val="dk1"/>
                </a:solidFill>
                <a:latin typeface="Cambay"/>
                <a:ea typeface="Cambay"/>
                <a:cs typeface="Cambay"/>
                <a:sym typeface="Cambay"/>
              </a:rPr>
              <a:t>, including icons by </a:t>
            </a:r>
            <a:r>
              <a:rPr b="1" lang="en" sz="1200">
                <a:solidFill>
                  <a:schemeClr val="accent1"/>
                </a:solidFill>
                <a:uFill>
                  <a:noFill/>
                </a:uFill>
                <a:latin typeface="Cambay"/>
                <a:ea typeface="Cambay"/>
                <a:cs typeface="Cambay"/>
                <a:sym typeface="Cambay"/>
                <a:hlinkClick r:id="rId6">
                  <a:extLst>
                    <a:ext uri="{A12FA001-AC4F-418D-AE19-62706E023703}">
                      <ahyp:hlinkClr val="tx"/>
                    </a:ext>
                  </a:extLst>
                </a:hlinkClick>
              </a:rPr>
              <a:t>Flaticon</a:t>
            </a:r>
            <a:r>
              <a:rPr lang="en" sz="1200">
                <a:solidFill>
                  <a:schemeClr val="dk1"/>
                </a:solidFill>
                <a:latin typeface="Cambay"/>
                <a:ea typeface="Cambay"/>
                <a:cs typeface="Cambay"/>
                <a:sym typeface="Cambay"/>
              </a:rPr>
              <a:t> and infographics &amp; images by </a:t>
            </a:r>
            <a:r>
              <a:rPr b="1" lang="en" sz="1200">
                <a:solidFill>
                  <a:schemeClr val="accent1"/>
                </a:solidFill>
                <a:uFill>
                  <a:noFill/>
                </a:uFill>
                <a:latin typeface="Cambay"/>
                <a:ea typeface="Cambay"/>
                <a:cs typeface="Cambay"/>
                <a:sym typeface="Cambay"/>
                <a:hlinkClick r:id="rId7">
                  <a:extLst>
                    <a:ext uri="{A12FA001-AC4F-418D-AE19-62706E023703}">
                      <ahyp:hlinkClr val="tx"/>
                    </a:ext>
                  </a:extLst>
                </a:hlinkClick>
              </a:rPr>
              <a:t>Freepik</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75" name="Shape 275"/>
        <p:cNvGrpSpPr/>
        <p:nvPr/>
      </p:nvGrpSpPr>
      <p:grpSpPr>
        <a:xfrm>
          <a:off x="0" y="0"/>
          <a:ext cx="0" cy="0"/>
          <a:chOff x="0" y="0"/>
          <a:chExt cx="0" cy="0"/>
        </a:xfrm>
      </p:grpSpPr>
      <p:pic>
        <p:nvPicPr>
          <p:cNvPr id="276" name="Google Shape;276;p29"/>
          <p:cNvPicPr preferRelativeResize="0"/>
          <p:nvPr/>
        </p:nvPicPr>
        <p:blipFill rotWithShape="1">
          <a:blip r:embed="rId2">
            <a:alphaModFix amt="31000"/>
          </a:blip>
          <a:srcRect b="0" l="0" r="0" t="34167"/>
          <a:stretch/>
        </p:blipFill>
        <p:spPr>
          <a:xfrm>
            <a:off x="-159050" y="2152649"/>
            <a:ext cx="6918400" cy="3413775"/>
          </a:xfrm>
          <a:prstGeom prst="rect">
            <a:avLst/>
          </a:prstGeom>
          <a:noFill/>
          <a:ln>
            <a:noFill/>
          </a:ln>
        </p:spPr>
      </p:pic>
      <p:pic>
        <p:nvPicPr>
          <p:cNvPr id="277" name="Google Shape;277;p29"/>
          <p:cNvPicPr preferRelativeResize="0"/>
          <p:nvPr/>
        </p:nvPicPr>
        <p:blipFill rotWithShape="1">
          <a:blip r:embed="rId3">
            <a:alphaModFix amt="38000"/>
          </a:blip>
          <a:srcRect b="0" l="0" r="0" t="37942"/>
          <a:stretch/>
        </p:blipFill>
        <p:spPr>
          <a:xfrm flipH="1" rot="10800000">
            <a:off x="-363550" y="0"/>
            <a:ext cx="9871124" cy="4591304"/>
          </a:xfrm>
          <a:prstGeom prst="rect">
            <a:avLst/>
          </a:prstGeom>
          <a:noFill/>
          <a:ln>
            <a:noFill/>
          </a:ln>
        </p:spPr>
      </p:pic>
      <p:pic>
        <p:nvPicPr>
          <p:cNvPr id="278" name="Google Shape;278;p29"/>
          <p:cNvPicPr preferRelativeResize="0"/>
          <p:nvPr/>
        </p:nvPicPr>
        <p:blipFill rotWithShape="1">
          <a:blip r:embed="rId4">
            <a:alphaModFix amt="87000"/>
          </a:blip>
          <a:srcRect b="0" l="0" r="0" t="0"/>
          <a:stretch/>
        </p:blipFill>
        <p:spPr>
          <a:xfrm flipH="1" rot="-117636">
            <a:off x="-836824" y="-782924"/>
            <a:ext cx="3037322" cy="3037340"/>
          </a:xfrm>
          <a:prstGeom prst="rect">
            <a:avLst/>
          </a:prstGeom>
          <a:noFill/>
          <a:ln>
            <a:noFill/>
          </a:ln>
        </p:spPr>
      </p:pic>
      <p:pic>
        <p:nvPicPr>
          <p:cNvPr id="279" name="Google Shape;279;p29"/>
          <p:cNvPicPr preferRelativeResize="0"/>
          <p:nvPr/>
        </p:nvPicPr>
        <p:blipFill>
          <a:blip r:embed="rId5">
            <a:alphaModFix amt="82000"/>
          </a:blip>
          <a:stretch>
            <a:fillRect/>
          </a:stretch>
        </p:blipFill>
        <p:spPr>
          <a:xfrm flipH="1" rot="4516150">
            <a:off x="6777356" y="2981482"/>
            <a:ext cx="3250139" cy="3250139"/>
          </a:xfrm>
          <a:prstGeom prst="rect">
            <a:avLst/>
          </a:prstGeom>
          <a:noFill/>
          <a:ln>
            <a:noFill/>
          </a:ln>
        </p:spPr>
      </p:pic>
      <p:pic>
        <p:nvPicPr>
          <p:cNvPr id="280" name="Google Shape;280;p29"/>
          <p:cNvPicPr preferRelativeResize="0"/>
          <p:nvPr/>
        </p:nvPicPr>
        <p:blipFill rotWithShape="1">
          <a:blip r:embed="rId6">
            <a:alphaModFix amt="69000"/>
          </a:blip>
          <a:srcRect b="0" l="0" r="0" t="0"/>
          <a:stretch/>
        </p:blipFill>
        <p:spPr>
          <a:xfrm flipH="1" rot="487122">
            <a:off x="2317517" y="-374933"/>
            <a:ext cx="1005191" cy="1005192"/>
          </a:xfrm>
          <a:prstGeom prst="rect">
            <a:avLst/>
          </a:prstGeom>
          <a:noFill/>
          <a:ln>
            <a:noFill/>
          </a:ln>
        </p:spPr>
      </p:pic>
      <p:pic>
        <p:nvPicPr>
          <p:cNvPr id="281" name="Google Shape;281;p29"/>
          <p:cNvPicPr preferRelativeResize="0"/>
          <p:nvPr/>
        </p:nvPicPr>
        <p:blipFill rotWithShape="1">
          <a:blip r:embed="rId7">
            <a:alphaModFix amt="75000"/>
          </a:blip>
          <a:srcRect b="0" l="0" r="0" t="0"/>
          <a:stretch/>
        </p:blipFill>
        <p:spPr>
          <a:xfrm flipH="1" rot="487143">
            <a:off x="6242368" y="4449328"/>
            <a:ext cx="907356" cy="907372"/>
          </a:xfrm>
          <a:prstGeom prst="rect">
            <a:avLst/>
          </a:prstGeom>
          <a:noFill/>
          <a:ln>
            <a:noFill/>
          </a:ln>
        </p:spPr>
      </p:pic>
      <p:pic>
        <p:nvPicPr>
          <p:cNvPr id="282" name="Google Shape;282;p29"/>
          <p:cNvPicPr preferRelativeResize="0"/>
          <p:nvPr/>
        </p:nvPicPr>
        <p:blipFill rotWithShape="1">
          <a:blip r:embed="rId8">
            <a:alphaModFix amt="60000"/>
          </a:blip>
          <a:srcRect b="0" l="0" r="0" t="0"/>
          <a:stretch/>
        </p:blipFill>
        <p:spPr>
          <a:xfrm rot="-487117">
            <a:off x="6773980" y="840644"/>
            <a:ext cx="223202" cy="223203"/>
          </a:xfrm>
          <a:prstGeom prst="rect">
            <a:avLst/>
          </a:prstGeom>
          <a:noFill/>
          <a:ln>
            <a:noFill/>
          </a:ln>
        </p:spPr>
      </p:pic>
      <p:pic>
        <p:nvPicPr>
          <p:cNvPr id="283" name="Google Shape;283;p29"/>
          <p:cNvPicPr preferRelativeResize="0"/>
          <p:nvPr/>
        </p:nvPicPr>
        <p:blipFill rotWithShape="1">
          <a:blip r:embed="rId9">
            <a:alphaModFix amt="60000"/>
          </a:blip>
          <a:srcRect b="0" l="0" r="0" t="0"/>
          <a:stretch/>
        </p:blipFill>
        <p:spPr>
          <a:xfrm rot="-487117">
            <a:off x="1573330" y="3945794"/>
            <a:ext cx="223202" cy="22320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84" name="Shape 284"/>
        <p:cNvGrpSpPr/>
        <p:nvPr/>
      </p:nvGrpSpPr>
      <p:grpSpPr>
        <a:xfrm>
          <a:off x="0" y="0"/>
          <a:ext cx="0" cy="0"/>
          <a:chOff x="0" y="0"/>
          <a:chExt cx="0" cy="0"/>
        </a:xfrm>
      </p:grpSpPr>
      <p:pic>
        <p:nvPicPr>
          <p:cNvPr id="285" name="Google Shape;285;p30"/>
          <p:cNvPicPr preferRelativeResize="0"/>
          <p:nvPr/>
        </p:nvPicPr>
        <p:blipFill rotWithShape="1">
          <a:blip r:embed="rId2">
            <a:alphaModFix amt="31000"/>
          </a:blip>
          <a:srcRect b="71614" l="0" r="0" t="0"/>
          <a:stretch/>
        </p:blipFill>
        <p:spPr>
          <a:xfrm flipH="1">
            <a:off x="0" y="-30753"/>
            <a:ext cx="6918400" cy="1471927"/>
          </a:xfrm>
          <a:prstGeom prst="rect">
            <a:avLst/>
          </a:prstGeom>
          <a:noFill/>
          <a:ln>
            <a:noFill/>
          </a:ln>
        </p:spPr>
      </p:pic>
      <p:pic>
        <p:nvPicPr>
          <p:cNvPr id="286" name="Google Shape;286;p30"/>
          <p:cNvPicPr preferRelativeResize="0"/>
          <p:nvPr/>
        </p:nvPicPr>
        <p:blipFill rotWithShape="1">
          <a:blip r:embed="rId3">
            <a:alphaModFix amt="87000"/>
          </a:blip>
          <a:srcRect b="0" l="0" r="0" t="0"/>
          <a:stretch/>
        </p:blipFill>
        <p:spPr>
          <a:xfrm rot="117638">
            <a:off x="8017972" y="-667433"/>
            <a:ext cx="2073707" cy="2073742"/>
          </a:xfrm>
          <a:prstGeom prst="rect">
            <a:avLst/>
          </a:prstGeom>
          <a:noFill/>
          <a:ln>
            <a:noFill/>
          </a:ln>
        </p:spPr>
      </p:pic>
      <p:pic>
        <p:nvPicPr>
          <p:cNvPr id="287" name="Google Shape;287;p30"/>
          <p:cNvPicPr preferRelativeResize="0"/>
          <p:nvPr/>
        </p:nvPicPr>
        <p:blipFill rotWithShape="1">
          <a:blip r:embed="rId4">
            <a:alphaModFix amt="69000"/>
          </a:blip>
          <a:srcRect b="0" l="0" r="0" t="0"/>
          <a:stretch/>
        </p:blipFill>
        <p:spPr>
          <a:xfrm rot="-487136">
            <a:off x="-676155" y="4045929"/>
            <a:ext cx="1494185" cy="149422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pic>
        <p:nvPicPr>
          <p:cNvPr id="27" name="Google Shape;27;p4"/>
          <p:cNvPicPr preferRelativeResize="0"/>
          <p:nvPr/>
        </p:nvPicPr>
        <p:blipFill rotWithShape="1">
          <a:blip r:embed="rId2">
            <a:alphaModFix amt="38000"/>
          </a:blip>
          <a:srcRect b="0" l="0" r="0" t="37942"/>
          <a:stretch/>
        </p:blipFill>
        <p:spPr>
          <a:xfrm>
            <a:off x="-363550" y="552200"/>
            <a:ext cx="9871124" cy="4591304"/>
          </a:xfrm>
          <a:prstGeom prst="rect">
            <a:avLst/>
          </a:prstGeom>
          <a:noFill/>
          <a:ln>
            <a:noFill/>
          </a:ln>
        </p:spPr>
      </p:pic>
      <p:pic>
        <p:nvPicPr>
          <p:cNvPr id="28" name="Google Shape;28;p4"/>
          <p:cNvPicPr preferRelativeResize="0"/>
          <p:nvPr/>
        </p:nvPicPr>
        <p:blipFill rotWithShape="1">
          <a:blip r:embed="rId3">
            <a:alphaModFix amt="58000"/>
          </a:blip>
          <a:srcRect b="0" l="0" r="0" t="0"/>
          <a:stretch/>
        </p:blipFill>
        <p:spPr>
          <a:xfrm rot="-487132">
            <a:off x="8099544" y="4113931"/>
            <a:ext cx="1408810" cy="1408832"/>
          </a:xfrm>
          <a:prstGeom prst="rect">
            <a:avLst/>
          </a:prstGeom>
          <a:noFill/>
          <a:ln>
            <a:noFill/>
          </a:ln>
        </p:spPr>
      </p:pic>
      <p:pic>
        <p:nvPicPr>
          <p:cNvPr id="29" name="Google Shape;29;p4"/>
          <p:cNvPicPr preferRelativeResize="0"/>
          <p:nvPr/>
        </p:nvPicPr>
        <p:blipFill rotWithShape="1">
          <a:blip r:embed="rId4">
            <a:alphaModFix amt="66000"/>
          </a:blip>
          <a:srcRect b="0" l="0" r="0" t="0"/>
          <a:stretch/>
        </p:blipFill>
        <p:spPr>
          <a:xfrm rot="-487106">
            <a:off x="-817059" y="-554343"/>
            <a:ext cx="1968163" cy="1968158"/>
          </a:xfrm>
          <a:prstGeom prst="rect">
            <a:avLst/>
          </a:prstGeom>
          <a:noFill/>
          <a:ln>
            <a:noFill/>
          </a:ln>
        </p:spPr>
      </p:pic>
      <p:sp>
        <p:nvSpPr>
          <p:cNvPr id="30" name="Google Shape;30;p4"/>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1" name="Google Shape;31;p4"/>
          <p:cNvSpPr txBox="1"/>
          <p:nvPr>
            <p:ph idx="1" type="body"/>
          </p:nvPr>
        </p:nvSpPr>
        <p:spPr>
          <a:xfrm>
            <a:off x="720000" y="1215750"/>
            <a:ext cx="7704000" cy="3388200"/>
          </a:xfrm>
          <a:prstGeom prst="rect">
            <a:avLst/>
          </a:prstGeom>
        </p:spPr>
        <p:txBody>
          <a:bodyPr anchorCtr="0" anchor="ctr" bIns="91425" lIns="91425" spcFirstLastPara="1" rIns="91425" wrap="square" tIns="91425">
            <a:noAutofit/>
          </a:bodyPr>
          <a:lstStyle>
            <a:lvl1pPr indent="-304800" lvl="0" marL="457200" rtl="0">
              <a:lnSpc>
                <a:spcPct val="100000"/>
              </a:lnSpc>
              <a:spcBef>
                <a:spcPts val="0"/>
              </a:spcBef>
              <a:spcAft>
                <a:spcPts val="0"/>
              </a:spcAft>
              <a:buSzPts val="1200"/>
              <a:buAutoNum type="arabicPeriod"/>
              <a:defRPr sz="1250"/>
            </a:lvl1pPr>
            <a:lvl2pPr indent="-304800" lvl="1" marL="914400" rtl="0">
              <a:lnSpc>
                <a:spcPct val="115000"/>
              </a:lnSpc>
              <a:spcBef>
                <a:spcPts val="1600"/>
              </a:spcBef>
              <a:spcAft>
                <a:spcPts val="0"/>
              </a:spcAft>
              <a:buSzPts val="1200"/>
              <a:buFont typeface="Roboto Condensed Light"/>
              <a:buAutoNum type="alphaLcPeriod"/>
              <a:defRPr/>
            </a:lvl2pPr>
            <a:lvl3pPr indent="-304800" lvl="2" marL="1371600" rtl="0">
              <a:lnSpc>
                <a:spcPct val="115000"/>
              </a:lnSpc>
              <a:spcBef>
                <a:spcPts val="1600"/>
              </a:spcBef>
              <a:spcAft>
                <a:spcPts val="0"/>
              </a:spcAft>
              <a:buSzPts val="1200"/>
              <a:buFont typeface="Roboto Condensed Light"/>
              <a:buAutoNum type="romanLcPeriod"/>
              <a:defRPr/>
            </a:lvl3pPr>
            <a:lvl4pPr indent="-304800" lvl="3" marL="1828800" rtl="0">
              <a:lnSpc>
                <a:spcPct val="115000"/>
              </a:lnSpc>
              <a:spcBef>
                <a:spcPts val="1600"/>
              </a:spcBef>
              <a:spcAft>
                <a:spcPts val="0"/>
              </a:spcAft>
              <a:buSzPts val="1200"/>
              <a:buFont typeface="Roboto Condensed Light"/>
              <a:buAutoNum type="arabicPeriod"/>
              <a:defRPr/>
            </a:lvl4pPr>
            <a:lvl5pPr indent="-304800" lvl="4" marL="2286000" rtl="0">
              <a:lnSpc>
                <a:spcPct val="115000"/>
              </a:lnSpc>
              <a:spcBef>
                <a:spcPts val="1600"/>
              </a:spcBef>
              <a:spcAft>
                <a:spcPts val="0"/>
              </a:spcAft>
              <a:buSzPts val="1200"/>
              <a:buFont typeface="Roboto Condensed Light"/>
              <a:buAutoNum type="alphaLcPeriod"/>
              <a:defRPr/>
            </a:lvl5pPr>
            <a:lvl6pPr indent="-304800" lvl="5" marL="2743200" rtl="0">
              <a:lnSpc>
                <a:spcPct val="115000"/>
              </a:lnSpc>
              <a:spcBef>
                <a:spcPts val="1600"/>
              </a:spcBef>
              <a:spcAft>
                <a:spcPts val="0"/>
              </a:spcAft>
              <a:buSzPts val="1200"/>
              <a:buFont typeface="Roboto Condensed Light"/>
              <a:buAutoNum type="romanLcPeriod"/>
              <a:defRPr/>
            </a:lvl6pPr>
            <a:lvl7pPr indent="-304800" lvl="6" marL="3200400" rtl="0">
              <a:lnSpc>
                <a:spcPct val="115000"/>
              </a:lnSpc>
              <a:spcBef>
                <a:spcPts val="1600"/>
              </a:spcBef>
              <a:spcAft>
                <a:spcPts val="0"/>
              </a:spcAft>
              <a:buSzPts val="1200"/>
              <a:buFont typeface="Roboto Condensed Light"/>
              <a:buAutoNum type="arabicPeriod"/>
              <a:defRPr/>
            </a:lvl7pPr>
            <a:lvl8pPr indent="-304800" lvl="7" marL="3657600" rtl="0">
              <a:lnSpc>
                <a:spcPct val="115000"/>
              </a:lnSpc>
              <a:spcBef>
                <a:spcPts val="1600"/>
              </a:spcBef>
              <a:spcAft>
                <a:spcPts val="0"/>
              </a:spcAft>
              <a:buSzPts val="1200"/>
              <a:buFont typeface="Roboto Condensed Light"/>
              <a:buAutoNum type="alphaLcPeriod"/>
              <a:defRPr/>
            </a:lvl8pPr>
            <a:lvl9pPr indent="-304800" lvl="8" marL="4114800" rtl="0">
              <a:lnSpc>
                <a:spcPct val="115000"/>
              </a:lnSpc>
              <a:spcBef>
                <a:spcPts val="1600"/>
              </a:spcBef>
              <a:spcAft>
                <a:spcPts val="1600"/>
              </a:spcAft>
              <a:buSzPts val="1200"/>
              <a:buFont typeface="Roboto Condensed Light"/>
              <a:buAutoNum type="romanLcPerio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TWO_COLUMNS_1">
    <p:spTree>
      <p:nvGrpSpPr>
        <p:cNvPr id="288" name="Shape 288"/>
        <p:cNvGrpSpPr/>
        <p:nvPr/>
      </p:nvGrpSpPr>
      <p:grpSpPr>
        <a:xfrm>
          <a:off x="0" y="0"/>
          <a:ext cx="0" cy="0"/>
          <a:chOff x="0" y="0"/>
          <a:chExt cx="0" cy="0"/>
        </a:xfrm>
      </p:grpSpPr>
      <p:sp>
        <p:nvSpPr>
          <p:cNvPr id="289" name="Google Shape;289;p31"/>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90" name="Google Shape;290;p31"/>
          <p:cNvSpPr txBox="1"/>
          <p:nvPr>
            <p:ph idx="1" type="body"/>
          </p:nvPr>
        </p:nvSpPr>
        <p:spPr>
          <a:xfrm>
            <a:off x="311700" y="1152475"/>
            <a:ext cx="3999900" cy="3416400"/>
          </a:xfrm>
          <a:prstGeom prst="rect">
            <a:avLst/>
          </a:prstGeom>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91" name="Google Shape;291;p31"/>
          <p:cNvSpPr txBox="1"/>
          <p:nvPr>
            <p:ph idx="2" type="body"/>
          </p:nvPr>
        </p:nvSpPr>
        <p:spPr>
          <a:xfrm>
            <a:off x="4832400" y="1152475"/>
            <a:ext cx="3999900" cy="3416400"/>
          </a:xfrm>
          <a:prstGeom prst="rect">
            <a:avLst/>
          </a:prstGeom>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92" name="Google Shape;292;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3" name="Shape 293"/>
        <p:cNvGrpSpPr/>
        <p:nvPr/>
      </p:nvGrpSpPr>
      <p:grpSpPr>
        <a:xfrm>
          <a:off x="0" y="0"/>
          <a:ext cx="0" cy="0"/>
          <a:chOff x="0" y="0"/>
          <a:chExt cx="0" cy="0"/>
        </a:xfrm>
      </p:grpSpPr>
      <p:sp>
        <p:nvSpPr>
          <p:cNvPr id="294" name="Google Shape;294;p3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5" name="Google Shape;295;p3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6" name="Google Shape;296;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297" name="Google Shape;297;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298" name="Google Shape;298;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299" name="Shape 299"/>
        <p:cNvGrpSpPr/>
        <p:nvPr/>
      </p:nvGrpSpPr>
      <p:grpSpPr>
        <a:xfrm>
          <a:off x="0" y="0"/>
          <a:ext cx="0" cy="0"/>
          <a:chOff x="0" y="0"/>
          <a:chExt cx="0" cy="0"/>
        </a:xfrm>
      </p:grpSpPr>
      <p:sp>
        <p:nvSpPr>
          <p:cNvPr id="300" name="Google Shape;300;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02" name="Google Shape;302;p33"/>
          <p:cNvSpPr txBox="1"/>
          <p:nvPr>
            <p:ph idx="1" type="subTitle"/>
          </p:nvPr>
        </p:nvSpPr>
        <p:spPr>
          <a:xfrm>
            <a:off x="265500" y="2803075"/>
            <a:ext cx="4045200" cy="123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03" name="Google Shape;303;p3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04" name="Google Shape;304;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x">
  <p:cSld name="TITLE_AND_BODY">
    <p:bg>
      <p:bgPr>
        <a:blipFill>
          <a:blip r:embed="rId2">
            <a:alphaModFix/>
          </a:blip>
          <a:stretch>
            <a:fillRect/>
          </a:stretch>
        </a:blipFill>
      </p:bgPr>
    </p:bg>
    <p:spTree>
      <p:nvGrpSpPr>
        <p:cNvPr id="312" name="Shape 312"/>
        <p:cNvGrpSpPr/>
        <p:nvPr/>
      </p:nvGrpSpPr>
      <p:grpSpPr>
        <a:xfrm>
          <a:off x="0" y="0"/>
          <a:ext cx="0" cy="0"/>
          <a:chOff x="0" y="0"/>
          <a:chExt cx="0" cy="0"/>
        </a:xfrm>
      </p:grpSpPr>
      <p:pic>
        <p:nvPicPr>
          <p:cNvPr descr="Picture 10" id="313" name="Google Shape;313;p35"/>
          <p:cNvPicPr preferRelativeResize="0"/>
          <p:nvPr/>
        </p:nvPicPr>
        <p:blipFill rotWithShape="1">
          <a:blip r:embed="rId3">
            <a:alphaModFix/>
          </a:blip>
          <a:srcRect b="0" l="0" r="0" t="0"/>
          <a:stretch/>
        </p:blipFill>
        <p:spPr>
          <a:xfrm rot="-5400000">
            <a:off x="10546602" y="4717303"/>
            <a:ext cx="395193" cy="457200"/>
          </a:xfrm>
          <a:prstGeom prst="rect">
            <a:avLst/>
          </a:prstGeom>
          <a:noFill/>
          <a:ln>
            <a:noFill/>
          </a:ln>
        </p:spPr>
      </p:pic>
      <p:sp>
        <p:nvSpPr>
          <p:cNvPr id="314" name="Google Shape;314;p35"/>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lvl1pPr lvl="0" rtl="0" algn="l">
              <a:lnSpc>
                <a:spcPct val="75000"/>
              </a:lnSpc>
              <a:spcBef>
                <a:spcPts val="0"/>
              </a:spcBef>
              <a:spcAft>
                <a:spcPts val="0"/>
              </a:spcAft>
              <a:buClr>
                <a:srgbClr val="C6531F"/>
              </a:buClr>
              <a:buSzPts val="3600"/>
              <a:buFont typeface="Arial Black"/>
              <a:buNone/>
              <a:defRPr sz="3600">
                <a:solidFill>
                  <a:srgbClr val="C6531F"/>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315" name="Google Shape;315;p35"/>
          <p:cNvSpPr txBox="1"/>
          <p:nvPr>
            <p:ph idx="1" type="body"/>
          </p:nvPr>
        </p:nvSpPr>
        <p:spPr>
          <a:xfrm>
            <a:off x="457200" y="1749027"/>
            <a:ext cx="4038600" cy="3108600"/>
          </a:xfrm>
          <a:prstGeom prst="rect">
            <a:avLst/>
          </a:prstGeom>
          <a:noFill/>
          <a:ln>
            <a:noFill/>
          </a:ln>
        </p:spPr>
        <p:txBody>
          <a:bodyPr anchorCtr="0" anchor="t" bIns="45700" lIns="45700" spcFirstLastPara="1" rIns="45700" wrap="square" tIns="45700">
            <a:normAutofit/>
          </a:bodyPr>
          <a:lstStyle>
            <a:lvl1pPr indent="-406400" lvl="0" marL="457200" rtl="0" algn="l">
              <a:lnSpc>
                <a:spcPct val="100000"/>
              </a:lnSpc>
              <a:spcBef>
                <a:spcPts val="600"/>
              </a:spcBef>
              <a:spcAft>
                <a:spcPts val="0"/>
              </a:spcAft>
              <a:buClr>
                <a:srgbClr val="000000"/>
              </a:buClr>
              <a:buSzPts val="2800"/>
              <a:buFont typeface="Arial"/>
              <a:buChar char="•"/>
              <a:defRPr sz="2800">
                <a:solidFill>
                  <a:srgbClr val="000000"/>
                </a:solidFill>
              </a:defRPr>
            </a:lvl1pPr>
            <a:lvl2pPr indent="-406400" lvl="1" marL="914400" rtl="0" algn="l">
              <a:lnSpc>
                <a:spcPct val="100000"/>
              </a:lnSpc>
              <a:spcBef>
                <a:spcPts val="600"/>
              </a:spcBef>
              <a:spcAft>
                <a:spcPts val="0"/>
              </a:spcAft>
              <a:buClr>
                <a:srgbClr val="000000"/>
              </a:buClr>
              <a:buSzPts val="2800"/>
              <a:buFont typeface="Arial"/>
              <a:buChar char="–"/>
              <a:defRPr sz="2800">
                <a:solidFill>
                  <a:srgbClr val="000000"/>
                </a:solidFill>
              </a:defRPr>
            </a:lvl2pPr>
            <a:lvl3pPr indent="-406400" lvl="2" marL="1371600" rtl="0" algn="l">
              <a:lnSpc>
                <a:spcPct val="100000"/>
              </a:lnSpc>
              <a:spcBef>
                <a:spcPts val="600"/>
              </a:spcBef>
              <a:spcAft>
                <a:spcPts val="0"/>
              </a:spcAft>
              <a:buClr>
                <a:srgbClr val="000000"/>
              </a:buClr>
              <a:buSzPts val="2800"/>
              <a:buFont typeface="Arial"/>
              <a:buChar char="•"/>
              <a:defRPr sz="2800">
                <a:solidFill>
                  <a:srgbClr val="000000"/>
                </a:solidFill>
              </a:defRPr>
            </a:lvl3pPr>
            <a:lvl4pPr indent="-406400" lvl="3" marL="1828800" rtl="0" algn="l">
              <a:lnSpc>
                <a:spcPct val="100000"/>
              </a:lnSpc>
              <a:spcBef>
                <a:spcPts val="600"/>
              </a:spcBef>
              <a:spcAft>
                <a:spcPts val="0"/>
              </a:spcAft>
              <a:buClr>
                <a:srgbClr val="000000"/>
              </a:buClr>
              <a:buSzPts val="2800"/>
              <a:buFont typeface="Arial"/>
              <a:buChar char="–"/>
              <a:defRPr sz="2800">
                <a:solidFill>
                  <a:srgbClr val="000000"/>
                </a:solidFill>
              </a:defRPr>
            </a:lvl4pPr>
            <a:lvl5pPr indent="-406400" lvl="4" marL="2286000" rtl="0" algn="l">
              <a:lnSpc>
                <a:spcPct val="100000"/>
              </a:lnSpc>
              <a:spcBef>
                <a:spcPts val="600"/>
              </a:spcBef>
              <a:spcAft>
                <a:spcPts val="0"/>
              </a:spcAft>
              <a:buClr>
                <a:srgbClr val="000000"/>
              </a:buClr>
              <a:buSzPts val="2800"/>
              <a:buFont typeface="Arial"/>
              <a:buChar char="»"/>
              <a:defRPr sz="2800">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16" name="Google Shape;316;p35"/>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bg>
      <p:bgPr>
        <a:blipFill>
          <a:blip r:embed="rId2">
            <a:alphaModFix/>
          </a:blip>
          <a:stretch>
            <a:fillRect/>
          </a:stretch>
        </a:blipFill>
      </p:bgPr>
    </p:bg>
    <p:spTree>
      <p:nvGrpSpPr>
        <p:cNvPr id="317" name="Shape 317"/>
        <p:cNvGrpSpPr/>
        <p:nvPr/>
      </p:nvGrpSpPr>
      <p:grpSpPr>
        <a:xfrm>
          <a:off x="0" y="0"/>
          <a:ext cx="0" cy="0"/>
          <a:chOff x="0" y="0"/>
          <a:chExt cx="0" cy="0"/>
        </a:xfrm>
      </p:grpSpPr>
      <p:pic>
        <p:nvPicPr>
          <p:cNvPr descr="Picture 10" id="318" name="Google Shape;318;p36"/>
          <p:cNvPicPr preferRelativeResize="0"/>
          <p:nvPr/>
        </p:nvPicPr>
        <p:blipFill rotWithShape="1">
          <a:blip r:embed="rId3">
            <a:alphaModFix/>
          </a:blip>
          <a:srcRect b="0" l="0" r="0" t="0"/>
          <a:stretch/>
        </p:blipFill>
        <p:spPr>
          <a:xfrm rot="-5400000">
            <a:off x="10546602" y="4717303"/>
            <a:ext cx="395193" cy="457200"/>
          </a:xfrm>
          <a:prstGeom prst="rect">
            <a:avLst/>
          </a:prstGeom>
          <a:noFill/>
          <a:ln>
            <a:noFill/>
          </a:ln>
        </p:spPr>
      </p:pic>
      <p:sp>
        <p:nvSpPr>
          <p:cNvPr id="319" name="Google Shape;319;p36"/>
          <p:cNvSpPr txBox="1"/>
          <p:nvPr>
            <p:ph type="title"/>
          </p:nvPr>
        </p:nvSpPr>
        <p:spPr>
          <a:xfrm>
            <a:off x="457200" y="777477"/>
            <a:ext cx="8229600" cy="857400"/>
          </a:xfrm>
          <a:prstGeom prst="rect">
            <a:avLst/>
          </a:prstGeom>
          <a:noFill/>
          <a:ln>
            <a:noFill/>
          </a:ln>
        </p:spPr>
        <p:txBody>
          <a:bodyPr anchorCtr="0" anchor="ctr" bIns="45700" lIns="45700" spcFirstLastPara="1" rIns="45700" wrap="square" tIns="45700">
            <a:normAutofit/>
          </a:bodyPr>
          <a:lstStyle>
            <a:lvl1pPr lvl="0" rtl="0" algn="l">
              <a:lnSpc>
                <a:spcPct val="75000"/>
              </a:lnSpc>
              <a:spcBef>
                <a:spcPts val="0"/>
              </a:spcBef>
              <a:spcAft>
                <a:spcPts val="0"/>
              </a:spcAft>
              <a:buClr>
                <a:srgbClr val="C6531F"/>
              </a:buClr>
              <a:buSzPts val="3600"/>
              <a:buFont typeface="Arial Black"/>
              <a:buNone/>
              <a:defRPr sz="3600">
                <a:solidFill>
                  <a:srgbClr val="C6531F"/>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320" name="Google Shape;320;p36"/>
          <p:cNvSpPr txBox="1"/>
          <p:nvPr>
            <p:ph idx="1" type="body"/>
          </p:nvPr>
        </p:nvSpPr>
        <p:spPr>
          <a:xfrm>
            <a:off x="457200" y="1771650"/>
            <a:ext cx="8229600" cy="2914800"/>
          </a:xfrm>
          <a:prstGeom prst="rect">
            <a:avLst/>
          </a:prstGeom>
          <a:noFill/>
          <a:ln>
            <a:noFill/>
          </a:ln>
        </p:spPr>
        <p:txBody>
          <a:bodyPr anchorCtr="0" anchor="t" bIns="45700" lIns="45700" spcFirstLastPara="1" rIns="45700" wrap="square" tIns="45700">
            <a:normAutofit/>
          </a:bodyPr>
          <a:lstStyle>
            <a:lvl1pPr indent="-406400" lvl="0" marL="457200" rtl="0" algn="l">
              <a:lnSpc>
                <a:spcPct val="100000"/>
              </a:lnSpc>
              <a:spcBef>
                <a:spcPts val="600"/>
              </a:spcBef>
              <a:spcAft>
                <a:spcPts val="0"/>
              </a:spcAft>
              <a:buClr>
                <a:srgbClr val="000000"/>
              </a:buClr>
              <a:buSzPts val="2800"/>
              <a:buFont typeface="Arial"/>
              <a:buChar char="•"/>
              <a:defRPr sz="2800">
                <a:solidFill>
                  <a:srgbClr val="000000"/>
                </a:solidFill>
              </a:defRPr>
            </a:lvl1pPr>
            <a:lvl2pPr indent="-406400" lvl="1" marL="914400" rtl="0" algn="l">
              <a:lnSpc>
                <a:spcPct val="100000"/>
              </a:lnSpc>
              <a:spcBef>
                <a:spcPts val="600"/>
              </a:spcBef>
              <a:spcAft>
                <a:spcPts val="0"/>
              </a:spcAft>
              <a:buClr>
                <a:srgbClr val="000000"/>
              </a:buClr>
              <a:buSzPts val="2800"/>
              <a:buFont typeface="Arial"/>
              <a:buChar char="–"/>
              <a:defRPr sz="2800">
                <a:solidFill>
                  <a:srgbClr val="000000"/>
                </a:solidFill>
              </a:defRPr>
            </a:lvl2pPr>
            <a:lvl3pPr indent="-406400" lvl="2" marL="1371600" rtl="0" algn="l">
              <a:lnSpc>
                <a:spcPct val="100000"/>
              </a:lnSpc>
              <a:spcBef>
                <a:spcPts val="600"/>
              </a:spcBef>
              <a:spcAft>
                <a:spcPts val="0"/>
              </a:spcAft>
              <a:buClr>
                <a:srgbClr val="000000"/>
              </a:buClr>
              <a:buSzPts val="2800"/>
              <a:buFont typeface="Arial"/>
              <a:buChar char="•"/>
              <a:defRPr sz="2800">
                <a:solidFill>
                  <a:srgbClr val="000000"/>
                </a:solidFill>
              </a:defRPr>
            </a:lvl3pPr>
            <a:lvl4pPr indent="-406400" lvl="3" marL="1828800" rtl="0" algn="l">
              <a:lnSpc>
                <a:spcPct val="100000"/>
              </a:lnSpc>
              <a:spcBef>
                <a:spcPts val="600"/>
              </a:spcBef>
              <a:spcAft>
                <a:spcPts val="0"/>
              </a:spcAft>
              <a:buClr>
                <a:srgbClr val="000000"/>
              </a:buClr>
              <a:buSzPts val="2800"/>
              <a:buFont typeface="Arial"/>
              <a:buChar char="–"/>
              <a:defRPr sz="2800">
                <a:solidFill>
                  <a:srgbClr val="000000"/>
                </a:solidFill>
              </a:defRPr>
            </a:lvl4pPr>
            <a:lvl5pPr indent="-406400" lvl="4" marL="2286000" rtl="0" algn="l">
              <a:lnSpc>
                <a:spcPct val="100000"/>
              </a:lnSpc>
              <a:spcBef>
                <a:spcPts val="600"/>
              </a:spcBef>
              <a:spcAft>
                <a:spcPts val="0"/>
              </a:spcAft>
              <a:buClr>
                <a:srgbClr val="000000"/>
              </a:buClr>
              <a:buSzPts val="2800"/>
              <a:buFont typeface="Arial"/>
              <a:buChar char="»"/>
              <a:defRPr sz="2800">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21" name="Google Shape;321;p36"/>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322" name="Shape 322"/>
        <p:cNvGrpSpPr/>
        <p:nvPr/>
      </p:nvGrpSpPr>
      <p:grpSpPr>
        <a:xfrm>
          <a:off x="0" y="0"/>
          <a:ext cx="0" cy="0"/>
          <a:chOff x="0" y="0"/>
          <a:chExt cx="0" cy="0"/>
        </a:xfrm>
      </p:grpSpPr>
      <p:sp>
        <p:nvSpPr>
          <p:cNvPr id="323" name="Google Shape;323;p37"/>
          <p:cNvSpPr txBox="1"/>
          <p:nvPr>
            <p:ph type="title"/>
          </p:nvPr>
        </p:nvSpPr>
        <p:spPr>
          <a:xfrm>
            <a:off x="495300" y="1200150"/>
            <a:ext cx="7886700" cy="1752600"/>
          </a:xfrm>
          <a:prstGeom prst="rect">
            <a:avLst/>
          </a:prstGeom>
          <a:noFill/>
          <a:ln>
            <a:noFill/>
          </a:ln>
        </p:spPr>
        <p:txBody>
          <a:bodyPr anchorCtr="0" anchor="b" bIns="45700" lIns="45700" spcFirstLastPara="1" rIns="45700" wrap="square" tIns="45700">
            <a:normAutofit/>
          </a:bodyPr>
          <a:lstStyle>
            <a:lvl1pPr lvl="0" rtl="0" algn="l">
              <a:lnSpc>
                <a:spcPct val="222222"/>
              </a:lnSpc>
              <a:spcBef>
                <a:spcPts val="0"/>
              </a:spcBef>
              <a:spcAft>
                <a:spcPts val="0"/>
              </a:spcAft>
              <a:buClr>
                <a:srgbClr val="FFFFFF"/>
              </a:buClr>
              <a:buSzPts val="1800"/>
              <a:buNone/>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324" name="Google Shape;324;p37"/>
          <p:cNvSpPr txBox="1"/>
          <p:nvPr>
            <p:ph idx="1" type="body"/>
          </p:nvPr>
        </p:nvSpPr>
        <p:spPr>
          <a:xfrm>
            <a:off x="495300" y="3333748"/>
            <a:ext cx="7886700" cy="457200"/>
          </a:xfrm>
          <a:prstGeom prst="rect">
            <a:avLst/>
          </a:prstGeom>
          <a:noFill/>
          <a:ln>
            <a:noFill/>
          </a:ln>
        </p:spPr>
        <p:txBody>
          <a:bodyPr anchorCtr="0" anchor="t" bIns="45700" lIns="45700" spcFirstLastPara="1" rIns="45700" wrap="square" tIns="45700">
            <a:normAutofit/>
          </a:bodyPr>
          <a:lstStyle>
            <a:lvl1pPr indent="-228600" lvl="0" marL="457200" rtl="0" algn="l">
              <a:lnSpc>
                <a:spcPct val="90000"/>
              </a:lnSpc>
              <a:spcBef>
                <a:spcPts val="0"/>
              </a:spcBef>
              <a:spcAft>
                <a:spcPts val="0"/>
              </a:spcAft>
              <a:buClr>
                <a:srgbClr val="FFFFFF"/>
              </a:buClr>
              <a:buSzPts val="1800"/>
              <a:buNone/>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25" name="Google Shape;325;p37"/>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bg>
      <p:bgPr>
        <a:solidFill>
          <a:srgbClr val="FFFFFF"/>
        </a:solidFill>
      </p:bgPr>
    </p:bg>
    <p:spTree>
      <p:nvGrpSpPr>
        <p:cNvPr id="326" name="Shape 326"/>
        <p:cNvGrpSpPr/>
        <p:nvPr/>
      </p:nvGrpSpPr>
      <p:grpSpPr>
        <a:xfrm>
          <a:off x="0" y="0"/>
          <a:ext cx="0" cy="0"/>
          <a:chOff x="0" y="0"/>
          <a:chExt cx="0" cy="0"/>
        </a:xfrm>
      </p:grpSpPr>
      <p:sp>
        <p:nvSpPr>
          <p:cNvPr id="327" name="Google Shape;327;p38"/>
          <p:cNvSpPr txBox="1"/>
          <p:nvPr>
            <p:ph type="title"/>
          </p:nvPr>
        </p:nvSpPr>
        <p:spPr>
          <a:xfrm>
            <a:off x="493776" y="1197863"/>
            <a:ext cx="7891200" cy="1755600"/>
          </a:xfrm>
          <a:prstGeom prst="rect">
            <a:avLst/>
          </a:prstGeom>
          <a:noFill/>
          <a:ln>
            <a:noFill/>
          </a:ln>
        </p:spPr>
        <p:txBody>
          <a:bodyPr anchorCtr="0" anchor="b" bIns="45700" lIns="45700" spcFirstLastPara="1" rIns="45700" wrap="square" tIns="45700">
            <a:normAutofit/>
          </a:bodyPr>
          <a:lstStyle>
            <a:lvl1pPr lvl="0" rtl="0" algn="l">
              <a:lnSpc>
                <a:spcPct val="83333"/>
              </a:lnSpc>
              <a:spcBef>
                <a:spcPts val="0"/>
              </a:spcBef>
              <a:spcAft>
                <a:spcPts val="0"/>
              </a:spcAft>
              <a:buClr>
                <a:srgbClr val="C6531F"/>
              </a:buClr>
              <a:buSzPts val="4800"/>
              <a:buFont typeface="Arial Black"/>
              <a:buNone/>
              <a:defRPr>
                <a:solidFill>
                  <a:srgbClr val="C6531F"/>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328" name="Google Shape;328;p38"/>
          <p:cNvSpPr txBox="1"/>
          <p:nvPr>
            <p:ph idx="1" type="body"/>
          </p:nvPr>
        </p:nvSpPr>
        <p:spPr>
          <a:xfrm>
            <a:off x="493776" y="3337559"/>
            <a:ext cx="7886700" cy="455700"/>
          </a:xfrm>
          <a:prstGeom prst="rect">
            <a:avLst/>
          </a:prstGeom>
          <a:noFill/>
          <a:ln>
            <a:noFill/>
          </a:ln>
        </p:spPr>
        <p:txBody>
          <a:bodyPr anchorCtr="0" anchor="t" bIns="45700" lIns="45700" spcFirstLastPara="1" rIns="45700" wrap="square" tIns="45700">
            <a:normAutofit/>
          </a:bodyPr>
          <a:lstStyle>
            <a:lvl1pPr indent="-228600" lvl="0" marL="457200" rtl="0" algn="l">
              <a:lnSpc>
                <a:spcPct val="90000"/>
              </a:lnSpc>
              <a:spcBef>
                <a:spcPts val="0"/>
              </a:spcBef>
              <a:spcAft>
                <a:spcPts val="0"/>
              </a:spcAft>
              <a:buClr>
                <a:srgbClr val="000000"/>
              </a:buClr>
              <a:buSzPts val="1400"/>
              <a:buFont typeface="Arial"/>
              <a:buNone/>
              <a:defRPr>
                <a:solidFill>
                  <a:srgbClr val="000000"/>
                </a:solidFill>
              </a:defRPr>
            </a:lvl1pPr>
            <a:lvl2pPr indent="-228600" lvl="1" marL="914400" rtl="0" algn="l">
              <a:lnSpc>
                <a:spcPct val="90000"/>
              </a:lnSpc>
              <a:spcBef>
                <a:spcPts val="0"/>
              </a:spcBef>
              <a:spcAft>
                <a:spcPts val="0"/>
              </a:spcAft>
              <a:buClr>
                <a:srgbClr val="000000"/>
              </a:buClr>
              <a:buSzPts val="1400"/>
              <a:buFont typeface="Arial"/>
              <a:buNone/>
              <a:defRPr>
                <a:solidFill>
                  <a:srgbClr val="000000"/>
                </a:solidFill>
              </a:defRPr>
            </a:lvl2pPr>
            <a:lvl3pPr indent="-228600" lvl="2" marL="1371600" rtl="0" algn="l">
              <a:lnSpc>
                <a:spcPct val="90000"/>
              </a:lnSpc>
              <a:spcBef>
                <a:spcPts val="0"/>
              </a:spcBef>
              <a:spcAft>
                <a:spcPts val="0"/>
              </a:spcAft>
              <a:buClr>
                <a:srgbClr val="000000"/>
              </a:buClr>
              <a:buSzPts val="1400"/>
              <a:buFont typeface="Arial"/>
              <a:buNone/>
              <a:defRPr>
                <a:solidFill>
                  <a:srgbClr val="000000"/>
                </a:solidFill>
              </a:defRPr>
            </a:lvl3pPr>
            <a:lvl4pPr indent="-228600" lvl="3" marL="1828800" rtl="0" algn="l">
              <a:lnSpc>
                <a:spcPct val="90000"/>
              </a:lnSpc>
              <a:spcBef>
                <a:spcPts val="0"/>
              </a:spcBef>
              <a:spcAft>
                <a:spcPts val="0"/>
              </a:spcAft>
              <a:buClr>
                <a:srgbClr val="000000"/>
              </a:buClr>
              <a:buSzPts val="1400"/>
              <a:buFont typeface="Arial"/>
              <a:buNone/>
              <a:defRPr>
                <a:solidFill>
                  <a:srgbClr val="000000"/>
                </a:solidFill>
              </a:defRPr>
            </a:lvl4pPr>
            <a:lvl5pPr indent="-228600" lvl="4" marL="2286000" rtl="0" algn="l">
              <a:lnSpc>
                <a:spcPct val="90000"/>
              </a:lnSpc>
              <a:spcBef>
                <a:spcPts val="0"/>
              </a:spcBef>
              <a:spcAft>
                <a:spcPts val="0"/>
              </a:spcAft>
              <a:buClr>
                <a:srgbClr val="000000"/>
              </a:buClr>
              <a:buSzPts val="1400"/>
              <a:buFont typeface="Arial"/>
              <a:buNone/>
              <a:defRPr>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cxnSp>
        <p:nvCxnSpPr>
          <p:cNvPr id="329" name="Google Shape;329;p38"/>
          <p:cNvCxnSpPr/>
          <p:nvPr/>
        </p:nvCxnSpPr>
        <p:spPr>
          <a:xfrm>
            <a:off x="628650" y="3105150"/>
            <a:ext cx="5619900" cy="0"/>
          </a:xfrm>
          <a:prstGeom prst="straightConnector1">
            <a:avLst/>
          </a:prstGeom>
          <a:noFill/>
          <a:ln cap="flat" cmpd="sng" w="19050">
            <a:solidFill>
              <a:srgbClr val="C6531F"/>
            </a:solidFill>
            <a:prstDash val="solid"/>
            <a:round/>
            <a:headEnd len="sm" w="sm" type="none"/>
            <a:tailEnd len="sm" w="sm" type="none"/>
          </a:ln>
        </p:spPr>
      </p:cxnSp>
      <p:sp>
        <p:nvSpPr>
          <p:cNvPr id="330" name="Google Shape;330;p38"/>
          <p:cNvSpPr txBox="1"/>
          <p:nvPr>
            <p:ph idx="2" type="body"/>
          </p:nvPr>
        </p:nvSpPr>
        <p:spPr>
          <a:xfrm>
            <a:off x="484632" y="4169664"/>
            <a:ext cx="7891200" cy="231000"/>
          </a:xfrm>
          <a:prstGeom prst="rect">
            <a:avLst/>
          </a:prstGeom>
          <a:noFill/>
          <a:ln>
            <a:noFill/>
          </a:ln>
        </p:spPr>
        <p:txBody>
          <a:bodyPr anchorCtr="0" anchor="b" bIns="45700" lIns="45700" spcFirstLastPara="1" rIns="45700" wrap="square" tIns="45700">
            <a:normAutofit/>
          </a:bodyPr>
          <a:lstStyle>
            <a:lvl1pPr indent="-228600" lvl="0" marL="457200" rtl="0" algn="l">
              <a:lnSpc>
                <a:spcPct val="119189"/>
              </a:lnSpc>
              <a:spcBef>
                <a:spcPts val="0"/>
              </a:spcBef>
              <a:spcAft>
                <a:spcPts val="0"/>
              </a:spcAft>
              <a:buClr>
                <a:srgbClr val="000000"/>
              </a:buClr>
              <a:buSzPts val="839"/>
              <a:buFont typeface="Arial Black"/>
              <a:buNone/>
              <a:defRPr sz="839" cap="none">
                <a:solidFill>
                  <a:srgbClr val="000000"/>
                </a:solidFill>
                <a:latin typeface="Arial Black"/>
                <a:ea typeface="Arial Black"/>
                <a:cs typeface="Arial Black"/>
                <a:sym typeface="Arial Black"/>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31" name="Google Shape;331;p38"/>
          <p:cNvSpPr txBox="1"/>
          <p:nvPr>
            <p:ph idx="3" type="body"/>
          </p:nvPr>
        </p:nvSpPr>
        <p:spPr>
          <a:xfrm>
            <a:off x="484632" y="4344835"/>
            <a:ext cx="7891200" cy="231000"/>
          </a:xfrm>
          <a:prstGeom prst="rect">
            <a:avLst/>
          </a:prstGeom>
          <a:noFill/>
          <a:ln>
            <a:noFill/>
          </a:ln>
        </p:spPr>
        <p:txBody>
          <a:bodyPr anchorCtr="0" anchor="b" bIns="45700" lIns="45700" spcFirstLastPara="1" rIns="45700" wrap="square" tIns="45700">
            <a:normAutofit/>
          </a:bodyPr>
          <a:lstStyle>
            <a:lvl1pPr indent="-228600" lvl="0" marL="457200" rtl="0" algn="l">
              <a:lnSpc>
                <a:spcPct val="120879"/>
              </a:lnSpc>
              <a:spcBef>
                <a:spcPts val="0"/>
              </a:spcBef>
              <a:spcAft>
                <a:spcPts val="0"/>
              </a:spcAft>
              <a:buClr>
                <a:srgbClr val="000000"/>
              </a:buClr>
              <a:buSzPts val="910"/>
              <a:buFont typeface="Arial"/>
              <a:buNone/>
              <a:defRPr sz="910">
                <a:solidFill>
                  <a:srgbClr val="000000"/>
                </a:solidFill>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pic>
        <p:nvPicPr>
          <p:cNvPr descr="Picture 28" id="332" name="Google Shape;332;p38"/>
          <p:cNvPicPr preferRelativeResize="0"/>
          <p:nvPr/>
        </p:nvPicPr>
        <p:blipFill rotWithShape="1">
          <a:blip r:embed="rId2">
            <a:alphaModFix/>
          </a:blip>
          <a:srcRect b="0" l="0" r="0" t="0"/>
          <a:stretch/>
        </p:blipFill>
        <p:spPr>
          <a:xfrm>
            <a:off x="6248400" y="133351"/>
            <a:ext cx="2740132" cy="1064512"/>
          </a:xfrm>
          <a:prstGeom prst="rect">
            <a:avLst/>
          </a:prstGeom>
          <a:noFill/>
          <a:ln>
            <a:noFill/>
          </a:ln>
        </p:spPr>
      </p:pic>
      <p:sp>
        <p:nvSpPr>
          <p:cNvPr id="333" name="Google Shape;333;p38"/>
          <p:cNvSpPr txBox="1"/>
          <p:nvPr>
            <p:ph idx="4" type="body"/>
          </p:nvPr>
        </p:nvSpPr>
        <p:spPr>
          <a:xfrm>
            <a:off x="484632" y="473488"/>
            <a:ext cx="7891200" cy="286200"/>
          </a:xfrm>
          <a:prstGeom prst="rect">
            <a:avLst/>
          </a:prstGeom>
          <a:noFill/>
          <a:ln>
            <a:noFill/>
          </a:ln>
        </p:spPr>
        <p:txBody>
          <a:bodyPr anchorCtr="0" anchor="b" bIns="45700" lIns="45700" spcFirstLastPara="1" rIns="45700" wrap="square" tIns="45700">
            <a:normAutofit/>
          </a:bodyPr>
          <a:lstStyle>
            <a:lvl1pPr indent="-228600" lvl="0" marL="457200" rtl="0" algn="l">
              <a:lnSpc>
                <a:spcPct val="130000"/>
              </a:lnSpc>
              <a:spcBef>
                <a:spcPts val="0"/>
              </a:spcBef>
              <a:spcAft>
                <a:spcPts val="0"/>
              </a:spcAft>
              <a:buClr>
                <a:srgbClr val="000000"/>
              </a:buClr>
              <a:buSzPts val="1000"/>
              <a:buFont typeface="Arial Black"/>
              <a:buNone/>
              <a:defRPr sz="1000" cap="none">
                <a:solidFill>
                  <a:srgbClr val="000000"/>
                </a:solidFill>
                <a:latin typeface="Arial Black"/>
                <a:ea typeface="Arial Black"/>
                <a:cs typeface="Arial Black"/>
                <a:sym typeface="Arial Black"/>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34" name="Google Shape;334;p38"/>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bg>
      <p:bgPr>
        <a:solidFill>
          <a:srgbClr val="FFFFFF"/>
        </a:solidFill>
      </p:bgPr>
    </p:bg>
    <p:spTree>
      <p:nvGrpSpPr>
        <p:cNvPr id="335" name="Shape 335"/>
        <p:cNvGrpSpPr/>
        <p:nvPr/>
      </p:nvGrpSpPr>
      <p:grpSpPr>
        <a:xfrm>
          <a:off x="0" y="0"/>
          <a:ext cx="0" cy="0"/>
          <a:chOff x="0" y="0"/>
          <a:chExt cx="0" cy="0"/>
        </a:xfrm>
      </p:grpSpPr>
      <p:sp>
        <p:nvSpPr>
          <p:cNvPr id="336" name="Google Shape;336;p39"/>
          <p:cNvSpPr/>
          <p:nvPr/>
        </p:nvSpPr>
        <p:spPr>
          <a:xfrm>
            <a:off x="0" y="1136229"/>
            <a:ext cx="9144000" cy="1878300"/>
          </a:xfrm>
          <a:prstGeom prst="rect">
            <a:avLst/>
          </a:prstGeom>
          <a:solidFill>
            <a:srgbClr val="BF570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337" name="Google Shape;337;p39"/>
          <p:cNvSpPr txBox="1"/>
          <p:nvPr>
            <p:ph type="title"/>
          </p:nvPr>
        </p:nvSpPr>
        <p:spPr>
          <a:xfrm>
            <a:off x="493776" y="1251290"/>
            <a:ext cx="7891200" cy="1755600"/>
          </a:xfrm>
          <a:prstGeom prst="rect">
            <a:avLst/>
          </a:prstGeom>
          <a:noFill/>
          <a:ln>
            <a:noFill/>
          </a:ln>
        </p:spPr>
        <p:txBody>
          <a:bodyPr anchorCtr="0" anchor="b" bIns="45700" lIns="45700" spcFirstLastPara="1" rIns="45700" wrap="square" tIns="45700">
            <a:normAutofit/>
          </a:bodyPr>
          <a:lstStyle>
            <a:lvl1pPr lvl="0" rtl="0" algn="l">
              <a:lnSpc>
                <a:spcPct val="83333"/>
              </a:lnSpc>
              <a:spcBef>
                <a:spcPts val="0"/>
              </a:spcBef>
              <a:spcAft>
                <a:spcPts val="0"/>
              </a:spcAft>
              <a:buClr>
                <a:srgbClr val="FFFFFF"/>
              </a:buClr>
              <a:buSzPts val="4800"/>
              <a:buFont typeface="Arial Black"/>
              <a:buNone/>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338" name="Google Shape;338;p39"/>
          <p:cNvSpPr txBox="1"/>
          <p:nvPr>
            <p:ph idx="1" type="body"/>
          </p:nvPr>
        </p:nvSpPr>
        <p:spPr>
          <a:xfrm>
            <a:off x="493776" y="3390987"/>
            <a:ext cx="7886700" cy="455700"/>
          </a:xfrm>
          <a:prstGeom prst="rect">
            <a:avLst/>
          </a:prstGeom>
          <a:noFill/>
          <a:ln>
            <a:noFill/>
          </a:ln>
        </p:spPr>
        <p:txBody>
          <a:bodyPr anchorCtr="0" anchor="t" bIns="45700" lIns="45700" spcFirstLastPara="1" rIns="45700" wrap="square" tIns="45700">
            <a:normAutofit/>
          </a:bodyPr>
          <a:lstStyle>
            <a:lvl1pPr indent="-228600" lvl="0" marL="457200" rtl="0" algn="l">
              <a:lnSpc>
                <a:spcPct val="90000"/>
              </a:lnSpc>
              <a:spcBef>
                <a:spcPts val="0"/>
              </a:spcBef>
              <a:spcAft>
                <a:spcPts val="0"/>
              </a:spcAft>
              <a:buClr>
                <a:srgbClr val="000000"/>
              </a:buClr>
              <a:buSzPts val="1400"/>
              <a:buFont typeface="Arial"/>
              <a:buNone/>
              <a:defRPr>
                <a:solidFill>
                  <a:srgbClr val="000000"/>
                </a:solidFill>
              </a:defRPr>
            </a:lvl1pPr>
            <a:lvl2pPr indent="-228600" lvl="1" marL="914400" rtl="0" algn="l">
              <a:lnSpc>
                <a:spcPct val="90000"/>
              </a:lnSpc>
              <a:spcBef>
                <a:spcPts val="0"/>
              </a:spcBef>
              <a:spcAft>
                <a:spcPts val="0"/>
              </a:spcAft>
              <a:buClr>
                <a:srgbClr val="000000"/>
              </a:buClr>
              <a:buSzPts val="1400"/>
              <a:buFont typeface="Arial"/>
              <a:buNone/>
              <a:defRPr>
                <a:solidFill>
                  <a:srgbClr val="000000"/>
                </a:solidFill>
              </a:defRPr>
            </a:lvl2pPr>
            <a:lvl3pPr indent="-228600" lvl="2" marL="1371600" rtl="0" algn="l">
              <a:lnSpc>
                <a:spcPct val="90000"/>
              </a:lnSpc>
              <a:spcBef>
                <a:spcPts val="0"/>
              </a:spcBef>
              <a:spcAft>
                <a:spcPts val="0"/>
              </a:spcAft>
              <a:buClr>
                <a:srgbClr val="000000"/>
              </a:buClr>
              <a:buSzPts val="1400"/>
              <a:buFont typeface="Arial"/>
              <a:buNone/>
              <a:defRPr>
                <a:solidFill>
                  <a:srgbClr val="000000"/>
                </a:solidFill>
              </a:defRPr>
            </a:lvl3pPr>
            <a:lvl4pPr indent="-228600" lvl="3" marL="1828800" rtl="0" algn="l">
              <a:lnSpc>
                <a:spcPct val="90000"/>
              </a:lnSpc>
              <a:spcBef>
                <a:spcPts val="0"/>
              </a:spcBef>
              <a:spcAft>
                <a:spcPts val="0"/>
              </a:spcAft>
              <a:buClr>
                <a:srgbClr val="000000"/>
              </a:buClr>
              <a:buSzPts val="1400"/>
              <a:buFont typeface="Arial"/>
              <a:buNone/>
              <a:defRPr>
                <a:solidFill>
                  <a:srgbClr val="000000"/>
                </a:solidFill>
              </a:defRPr>
            </a:lvl4pPr>
            <a:lvl5pPr indent="-228600" lvl="4" marL="2286000" rtl="0" algn="l">
              <a:lnSpc>
                <a:spcPct val="90000"/>
              </a:lnSpc>
              <a:spcBef>
                <a:spcPts val="0"/>
              </a:spcBef>
              <a:spcAft>
                <a:spcPts val="0"/>
              </a:spcAft>
              <a:buClr>
                <a:srgbClr val="000000"/>
              </a:buClr>
              <a:buSzPts val="1400"/>
              <a:buFont typeface="Arial"/>
              <a:buNone/>
              <a:defRPr>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cxnSp>
        <p:nvCxnSpPr>
          <p:cNvPr id="339" name="Google Shape;339;p39"/>
          <p:cNvCxnSpPr/>
          <p:nvPr/>
        </p:nvCxnSpPr>
        <p:spPr>
          <a:xfrm>
            <a:off x="3067050" y="4857750"/>
            <a:ext cx="5619900" cy="0"/>
          </a:xfrm>
          <a:prstGeom prst="straightConnector1">
            <a:avLst/>
          </a:prstGeom>
          <a:noFill/>
          <a:ln cap="flat" cmpd="sng" w="19050">
            <a:solidFill>
              <a:srgbClr val="C6531F"/>
            </a:solidFill>
            <a:prstDash val="solid"/>
            <a:round/>
            <a:headEnd len="sm" w="sm" type="none"/>
            <a:tailEnd len="sm" w="sm" type="none"/>
          </a:ln>
        </p:spPr>
      </p:cxnSp>
      <p:sp>
        <p:nvSpPr>
          <p:cNvPr id="340" name="Google Shape;340;p39"/>
          <p:cNvSpPr txBox="1"/>
          <p:nvPr>
            <p:ph idx="2" type="body"/>
          </p:nvPr>
        </p:nvSpPr>
        <p:spPr>
          <a:xfrm>
            <a:off x="484632" y="4223091"/>
            <a:ext cx="7891200" cy="231000"/>
          </a:xfrm>
          <a:prstGeom prst="rect">
            <a:avLst/>
          </a:prstGeom>
          <a:noFill/>
          <a:ln>
            <a:noFill/>
          </a:ln>
        </p:spPr>
        <p:txBody>
          <a:bodyPr anchorCtr="0" anchor="b" bIns="45700" lIns="45700" spcFirstLastPara="1" rIns="45700" wrap="square" tIns="45700">
            <a:normAutofit/>
          </a:bodyPr>
          <a:lstStyle>
            <a:lvl1pPr indent="-228600" lvl="0" marL="457200" rtl="0" algn="l">
              <a:lnSpc>
                <a:spcPct val="119189"/>
              </a:lnSpc>
              <a:spcBef>
                <a:spcPts val="0"/>
              </a:spcBef>
              <a:spcAft>
                <a:spcPts val="0"/>
              </a:spcAft>
              <a:buClr>
                <a:srgbClr val="000000"/>
              </a:buClr>
              <a:buSzPts val="839"/>
              <a:buFont typeface="Arial Black"/>
              <a:buNone/>
              <a:defRPr sz="839" cap="none">
                <a:solidFill>
                  <a:srgbClr val="000000"/>
                </a:solidFill>
                <a:latin typeface="Arial Black"/>
                <a:ea typeface="Arial Black"/>
                <a:cs typeface="Arial Black"/>
                <a:sym typeface="Arial Black"/>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41" name="Google Shape;341;p39"/>
          <p:cNvSpPr txBox="1"/>
          <p:nvPr>
            <p:ph idx="3" type="body"/>
          </p:nvPr>
        </p:nvSpPr>
        <p:spPr>
          <a:xfrm>
            <a:off x="484632" y="4398264"/>
            <a:ext cx="7891200" cy="231000"/>
          </a:xfrm>
          <a:prstGeom prst="rect">
            <a:avLst/>
          </a:prstGeom>
          <a:noFill/>
          <a:ln>
            <a:noFill/>
          </a:ln>
        </p:spPr>
        <p:txBody>
          <a:bodyPr anchorCtr="0" anchor="b" bIns="45700" lIns="45700" spcFirstLastPara="1" rIns="45700" wrap="square" tIns="45700">
            <a:normAutofit/>
          </a:bodyPr>
          <a:lstStyle>
            <a:lvl1pPr indent="-228600" lvl="0" marL="457200" rtl="0" algn="l">
              <a:lnSpc>
                <a:spcPct val="120879"/>
              </a:lnSpc>
              <a:spcBef>
                <a:spcPts val="0"/>
              </a:spcBef>
              <a:spcAft>
                <a:spcPts val="0"/>
              </a:spcAft>
              <a:buClr>
                <a:srgbClr val="000000"/>
              </a:buClr>
              <a:buSzPts val="910"/>
              <a:buFont typeface="Arial"/>
              <a:buNone/>
              <a:defRPr sz="910">
                <a:solidFill>
                  <a:srgbClr val="000000"/>
                </a:solidFill>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pic>
        <p:nvPicPr>
          <p:cNvPr descr="Picture 28" id="342" name="Google Shape;342;p39"/>
          <p:cNvPicPr preferRelativeResize="0"/>
          <p:nvPr/>
        </p:nvPicPr>
        <p:blipFill rotWithShape="1">
          <a:blip r:embed="rId2">
            <a:alphaModFix/>
          </a:blip>
          <a:srcRect b="0" l="0" r="0" t="0"/>
          <a:stretch/>
        </p:blipFill>
        <p:spPr>
          <a:xfrm>
            <a:off x="6248400" y="133351"/>
            <a:ext cx="2740132" cy="1064512"/>
          </a:xfrm>
          <a:prstGeom prst="rect">
            <a:avLst/>
          </a:prstGeom>
          <a:noFill/>
          <a:ln>
            <a:noFill/>
          </a:ln>
        </p:spPr>
      </p:pic>
      <p:sp>
        <p:nvSpPr>
          <p:cNvPr id="343" name="Google Shape;343;p39"/>
          <p:cNvSpPr/>
          <p:nvPr/>
        </p:nvSpPr>
        <p:spPr>
          <a:xfrm>
            <a:off x="0" y="1138471"/>
            <a:ext cx="228600" cy="1868400"/>
          </a:xfrm>
          <a:prstGeom prst="rect">
            <a:avLst/>
          </a:prstGeom>
          <a:solidFill>
            <a:srgbClr val="F8971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344" name="Google Shape;344;p39"/>
          <p:cNvSpPr txBox="1"/>
          <p:nvPr>
            <p:ph idx="4" type="body"/>
          </p:nvPr>
        </p:nvSpPr>
        <p:spPr>
          <a:xfrm>
            <a:off x="484632" y="473488"/>
            <a:ext cx="7891200" cy="286200"/>
          </a:xfrm>
          <a:prstGeom prst="rect">
            <a:avLst/>
          </a:prstGeom>
          <a:noFill/>
          <a:ln>
            <a:noFill/>
          </a:ln>
        </p:spPr>
        <p:txBody>
          <a:bodyPr anchorCtr="0" anchor="b" bIns="45700" lIns="45700" spcFirstLastPara="1" rIns="45700" wrap="square" tIns="45700">
            <a:normAutofit/>
          </a:bodyPr>
          <a:lstStyle>
            <a:lvl1pPr indent="-228600" lvl="0" marL="457200" rtl="0" algn="l">
              <a:lnSpc>
                <a:spcPct val="130000"/>
              </a:lnSpc>
              <a:spcBef>
                <a:spcPts val="0"/>
              </a:spcBef>
              <a:spcAft>
                <a:spcPts val="0"/>
              </a:spcAft>
              <a:buClr>
                <a:srgbClr val="000000"/>
              </a:buClr>
              <a:buSzPts val="1000"/>
              <a:buFont typeface="Arial Black"/>
              <a:buNone/>
              <a:defRPr sz="1000" cap="none">
                <a:solidFill>
                  <a:srgbClr val="000000"/>
                </a:solidFill>
                <a:latin typeface="Arial Black"/>
                <a:ea typeface="Arial Black"/>
                <a:cs typeface="Arial Black"/>
                <a:sym typeface="Arial Black"/>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45" name="Google Shape;345;p39"/>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bg>
      <p:bgPr>
        <a:blipFill>
          <a:blip r:embed="rId2">
            <a:alphaModFix/>
          </a:blip>
          <a:stretch>
            <a:fillRect/>
          </a:stretch>
        </a:blipFill>
      </p:bgPr>
    </p:bg>
    <p:spTree>
      <p:nvGrpSpPr>
        <p:cNvPr id="346" name="Shape 346"/>
        <p:cNvGrpSpPr/>
        <p:nvPr/>
      </p:nvGrpSpPr>
      <p:grpSpPr>
        <a:xfrm>
          <a:off x="0" y="0"/>
          <a:ext cx="0" cy="0"/>
          <a:chOff x="0" y="0"/>
          <a:chExt cx="0" cy="0"/>
        </a:xfrm>
      </p:grpSpPr>
      <p:pic>
        <p:nvPicPr>
          <p:cNvPr descr="Picture 10" id="347" name="Google Shape;347;p40"/>
          <p:cNvPicPr preferRelativeResize="0"/>
          <p:nvPr/>
        </p:nvPicPr>
        <p:blipFill rotWithShape="1">
          <a:blip r:embed="rId3">
            <a:alphaModFix/>
          </a:blip>
          <a:srcRect b="0" l="0" r="0" t="0"/>
          <a:stretch/>
        </p:blipFill>
        <p:spPr>
          <a:xfrm rot="-5400000">
            <a:off x="10546602" y="4717303"/>
            <a:ext cx="395193" cy="457200"/>
          </a:xfrm>
          <a:prstGeom prst="rect">
            <a:avLst/>
          </a:prstGeom>
          <a:noFill/>
          <a:ln>
            <a:noFill/>
          </a:ln>
        </p:spPr>
      </p:pic>
      <p:sp>
        <p:nvSpPr>
          <p:cNvPr id="348" name="Google Shape;348;p40"/>
          <p:cNvSpPr txBox="1"/>
          <p:nvPr>
            <p:ph type="title"/>
          </p:nvPr>
        </p:nvSpPr>
        <p:spPr>
          <a:xfrm>
            <a:off x="722312" y="3305176"/>
            <a:ext cx="7772400" cy="1021500"/>
          </a:xfrm>
          <a:prstGeom prst="rect">
            <a:avLst/>
          </a:prstGeom>
          <a:noFill/>
          <a:ln>
            <a:noFill/>
          </a:ln>
        </p:spPr>
        <p:txBody>
          <a:bodyPr anchorCtr="0" anchor="t" bIns="45700" lIns="45700" spcFirstLastPara="1" rIns="45700" wrap="square" tIns="45700">
            <a:normAutofit/>
          </a:bodyPr>
          <a:lstStyle>
            <a:lvl1pPr lvl="0" rtl="0" algn="l">
              <a:lnSpc>
                <a:spcPct val="75000"/>
              </a:lnSpc>
              <a:spcBef>
                <a:spcPts val="0"/>
              </a:spcBef>
              <a:spcAft>
                <a:spcPts val="0"/>
              </a:spcAft>
              <a:buClr>
                <a:srgbClr val="C6531F"/>
              </a:buClr>
              <a:buSzPts val="3600"/>
              <a:buFont typeface="Arial Black"/>
              <a:buNone/>
              <a:defRPr sz="3600">
                <a:solidFill>
                  <a:srgbClr val="C6531F"/>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349" name="Google Shape;349;p40"/>
          <p:cNvSpPr txBox="1"/>
          <p:nvPr>
            <p:ph idx="1" type="body"/>
          </p:nvPr>
        </p:nvSpPr>
        <p:spPr>
          <a:xfrm>
            <a:off x="722312" y="2038350"/>
            <a:ext cx="7772400" cy="1125000"/>
          </a:xfrm>
          <a:prstGeom prst="rect">
            <a:avLst/>
          </a:prstGeom>
          <a:noFill/>
          <a:ln>
            <a:noFill/>
          </a:ln>
        </p:spPr>
        <p:txBody>
          <a:bodyPr anchorCtr="0" anchor="b" bIns="45700" lIns="45700" spcFirstLastPara="1" rIns="45700" wrap="square" tIns="45700">
            <a:normAutofit/>
          </a:bodyPr>
          <a:lstStyle>
            <a:lvl1pPr indent="-228600" lvl="0" marL="457200" rtl="0" algn="l">
              <a:lnSpc>
                <a:spcPct val="100000"/>
              </a:lnSpc>
              <a:spcBef>
                <a:spcPts val="400"/>
              </a:spcBef>
              <a:spcAft>
                <a:spcPts val="0"/>
              </a:spcAft>
              <a:buClr>
                <a:srgbClr val="000000"/>
              </a:buClr>
              <a:buSzPts val="2000"/>
              <a:buFont typeface="Arial"/>
              <a:buNone/>
              <a:defRPr sz="2000">
                <a:solidFill>
                  <a:srgbClr val="000000"/>
                </a:solidFill>
              </a:defRPr>
            </a:lvl1pPr>
            <a:lvl2pPr indent="-228600" lvl="1" marL="914400" rtl="0" algn="l">
              <a:lnSpc>
                <a:spcPct val="100000"/>
              </a:lnSpc>
              <a:spcBef>
                <a:spcPts val="400"/>
              </a:spcBef>
              <a:spcAft>
                <a:spcPts val="0"/>
              </a:spcAft>
              <a:buClr>
                <a:srgbClr val="000000"/>
              </a:buClr>
              <a:buSzPts val="2000"/>
              <a:buFont typeface="Arial"/>
              <a:buNone/>
              <a:defRPr sz="2000">
                <a:solidFill>
                  <a:srgbClr val="000000"/>
                </a:solidFill>
              </a:defRPr>
            </a:lvl2pPr>
            <a:lvl3pPr indent="-228600" lvl="2" marL="1371600" rtl="0" algn="l">
              <a:lnSpc>
                <a:spcPct val="100000"/>
              </a:lnSpc>
              <a:spcBef>
                <a:spcPts val="400"/>
              </a:spcBef>
              <a:spcAft>
                <a:spcPts val="0"/>
              </a:spcAft>
              <a:buClr>
                <a:srgbClr val="000000"/>
              </a:buClr>
              <a:buSzPts val="2000"/>
              <a:buFont typeface="Arial"/>
              <a:buNone/>
              <a:defRPr sz="2000">
                <a:solidFill>
                  <a:srgbClr val="000000"/>
                </a:solidFill>
              </a:defRPr>
            </a:lvl3pPr>
            <a:lvl4pPr indent="-228600" lvl="3" marL="1828800" rtl="0" algn="l">
              <a:lnSpc>
                <a:spcPct val="100000"/>
              </a:lnSpc>
              <a:spcBef>
                <a:spcPts val="400"/>
              </a:spcBef>
              <a:spcAft>
                <a:spcPts val="0"/>
              </a:spcAft>
              <a:buClr>
                <a:srgbClr val="000000"/>
              </a:buClr>
              <a:buSzPts val="2000"/>
              <a:buFont typeface="Arial"/>
              <a:buNone/>
              <a:defRPr sz="2000">
                <a:solidFill>
                  <a:srgbClr val="000000"/>
                </a:solidFill>
              </a:defRPr>
            </a:lvl4pPr>
            <a:lvl5pPr indent="-228600" lvl="4" marL="2286000" rtl="0" algn="l">
              <a:lnSpc>
                <a:spcPct val="100000"/>
              </a:lnSpc>
              <a:spcBef>
                <a:spcPts val="400"/>
              </a:spcBef>
              <a:spcAft>
                <a:spcPts val="0"/>
              </a:spcAft>
              <a:buClr>
                <a:srgbClr val="000000"/>
              </a:buClr>
              <a:buSzPts val="2000"/>
              <a:buFont typeface="Arial"/>
              <a:buNone/>
              <a:defRPr sz="2000">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50" name="Google Shape;350;p40"/>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p:cSld name="Content with Caption">
    <p:bg>
      <p:bgPr>
        <a:blipFill>
          <a:blip r:embed="rId2">
            <a:alphaModFix/>
          </a:blip>
          <a:stretch>
            <a:fillRect/>
          </a:stretch>
        </a:blipFill>
      </p:bgPr>
    </p:bg>
    <p:spTree>
      <p:nvGrpSpPr>
        <p:cNvPr id="351" name="Shape 351"/>
        <p:cNvGrpSpPr/>
        <p:nvPr/>
      </p:nvGrpSpPr>
      <p:grpSpPr>
        <a:xfrm>
          <a:off x="0" y="0"/>
          <a:ext cx="0" cy="0"/>
          <a:chOff x="0" y="0"/>
          <a:chExt cx="0" cy="0"/>
        </a:xfrm>
      </p:grpSpPr>
      <p:pic>
        <p:nvPicPr>
          <p:cNvPr descr="Picture 10" id="352" name="Google Shape;352;p41"/>
          <p:cNvPicPr preferRelativeResize="0"/>
          <p:nvPr/>
        </p:nvPicPr>
        <p:blipFill rotWithShape="1">
          <a:blip r:embed="rId3">
            <a:alphaModFix/>
          </a:blip>
          <a:srcRect b="0" l="0" r="0" t="0"/>
          <a:stretch/>
        </p:blipFill>
        <p:spPr>
          <a:xfrm rot="-5400000">
            <a:off x="10546602" y="4717303"/>
            <a:ext cx="395193" cy="457200"/>
          </a:xfrm>
          <a:prstGeom prst="rect">
            <a:avLst/>
          </a:prstGeom>
          <a:noFill/>
          <a:ln>
            <a:noFill/>
          </a:ln>
        </p:spPr>
      </p:pic>
      <p:sp>
        <p:nvSpPr>
          <p:cNvPr id="353" name="Google Shape;353;p41"/>
          <p:cNvSpPr txBox="1"/>
          <p:nvPr>
            <p:ph type="title"/>
          </p:nvPr>
        </p:nvSpPr>
        <p:spPr>
          <a:xfrm>
            <a:off x="420687" y="641510"/>
            <a:ext cx="3008400" cy="871500"/>
          </a:xfrm>
          <a:prstGeom prst="rect">
            <a:avLst/>
          </a:prstGeom>
          <a:noFill/>
          <a:ln>
            <a:noFill/>
          </a:ln>
        </p:spPr>
        <p:txBody>
          <a:bodyPr anchorCtr="0" anchor="b" bIns="45700" lIns="45700" spcFirstLastPara="1" rIns="45700" wrap="square" tIns="45700">
            <a:normAutofit/>
          </a:bodyPr>
          <a:lstStyle>
            <a:lvl1pPr lvl="0" rtl="0" algn="l">
              <a:lnSpc>
                <a:spcPct val="75000"/>
              </a:lnSpc>
              <a:spcBef>
                <a:spcPts val="0"/>
              </a:spcBef>
              <a:spcAft>
                <a:spcPts val="0"/>
              </a:spcAft>
              <a:buClr>
                <a:srgbClr val="C6531F"/>
              </a:buClr>
              <a:buSzPts val="2000"/>
              <a:buFont typeface="Arial Black"/>
              <a:buNone/>
              <a:defRPr sz="2000">
                <a:solidFill>
                  <a:srgbClr val="C6531F"/>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354" name="Google Shape;354;p41"/>
          <p:cNvSpPr txBox="1"/>
          <p:nvPr>
            <p:ph idx="1" type="body"/>
          </p:nvPr>
        </p:nvSpPr>
        <p:spPr>
          <a:xfrm>
            <a:off x="3592976" y="641510"/>
            <a:ext cx="5111700" cy="4101900"/>
          </a:xfrm>
          <a:prstGeom prst="rect">
            <a:avLst/>
          </a:prstGeom>
          <a:noFill/>
          <a:ln>
            <a:noFill/>
          </a:ln>
        </p:spPr>
        <p:txBody>
          <a:bodyPr anchorCtr="0" anchor="t" bIns="45700" lIns="45700" spcFirstLastPara="1" rIns="45700" wrap="square" tIns="45700">
            <a:normAutofit/>
          </a:bodyPr>
          <a:lstStyle>
            <a:lvl1pPr indent="-381000" lvl="0" marL="457200" rtl="0" algn="l">
              <a:lnSpc>
                <a:spcPct val="100000"/>
              </a:lnSpc>
              <a:spcBef>
                <a:spcPts val="500"/>
              </a:spcBef>
              <a:spcAft>
                <a:spcPts val="0"/>
              </a:spcAft>
              <a:buClr>
                <a:srgbClr val="000000"/>
              </a:buClr>
              <a:buSzPts val="2400"/>
              <a:buFont typeface="Arial"/>
              <a:buChar char="•"/>
              <a:defRPr sz="2400">
                <a:solidFill>
                  <a:srgbClr val="000000"/>
                </a:solidFill>
              </a:defRPr>
            </a:lvl1pPr>
            <a:lvl2pPr indent="-381000" lvl="1" marL="914400" rtl="0" algn="l">
              <a:lnSpc>
                <a:spcPct val="100000"/>
              </a:lnSpc>
              <a:spcBef>
                <a:spcPts val="500"/>
              </a:spcBef>
              <a:spcAft>
                <a:spcPts val="0"/>
              </a:spcAft>
              <a:buClr>
                <a:srgbClr val="000000"/>
              </a:buClr>
              <a:buSzPts val="2400"/>
              <a:buFont typeface="Arial"/>
              <a:buChar char="–"/>
              <a:defRPr sz="2400">
                <a:solidFill>
                  <a:srgbClr val="000000"/>
                </a:solidFill>
              </a:defRPr>
            </a:lvl2pPr>
            <a:lvl3pPr indent="-381000" lvl="2" marL="1371600" rtl="0" algn="l">
              <a:lnSpc>
                <a:spcPct val="100000"/>
              </a:lnSpc>
              <a:spcBef>
                <a:spcPts val="500"/>
              </a:spcBef>
              <a:spcAft>
                <a:spcPts val="0"/>
              </a:spcAft>
              <a:buClr>
                <a:srgbClr val="000000"/>
              </a:buClr>
              <a:buSzPts val="2400"/>
              <a:buFont typeface="Arial"/>
              <a:buChar char="•"/>
              <a:defRPr sz="2400">
                <a:solidFill>
                  <a:srgbClr val="000000"/>
                </a:solidFill>
              </a:defRPr>
            </a:lvl3pPr>
            <a:lvl4pPr indent="-381000" lvl="3" marL="1828800" rtl="0" algn="l">
              <a:lnSpc>
                <a:spcPct val="100000"/>
              </a:lnSpc>
              <a:spcBef>
                <a:spcPts val="500"/>
              </a:spcBef>
              <a:spcAft>
                <a:spcPts val="0"/>
              </a:spcAft>
              <a:buClr>
                <a:srgbClr val="000000"/>
              </a:buClr>
              <a:buSzPts val="2400"/>
              <a:buFont typeface="Arial"/>
              <a:buChar char="–"/>
              <a:defRPr sz="2400">
                <a:solidFill>
                  <a:srgbClr val="000000"/>
                </a:solidFill>
              </a:defRPr>
            </a:lvl4pPr>
            <a:lvl5pPr indent="-381000" lvl="4" marL="2286000" rtl="0" algn="l">
              <a:lnSpc>
                <a:spcPct val="100000"/>
              </a:lnSpc>
              <a:spcBef>
                <a:spcPts val="500"/>
              </a:spcBef>
              <a:spcAft>
                <a:spcPts val="0"/>
              </a:spcAft>
              <a:buClr>
                <a:srgbClr val="000000"/>
              </a:buClr>
              <a:buSzPts val="2400"/>
              <a:buFont typeface="Arial"/>
              <a:buChar char="»"/>
              <a:defRPr sz="2400">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55" name="Google Shape;355;p41"/>
          <p:cNvSpPr txBox="1"/>
          <p:nvPr>
            <p:ph idx="2" type="body"/>
          </p:nvPr>
        </p:nvSpPr>
        <p:spPr>
          <a:xfrm>
            <a:off x="420687" y="1601628"/>
            <a:ext cx="3008400" cy="3141900"/>
          </a:xfrm>
          <a:prstGeom prst="rect">
            <a:avLst/>
          </a:prstGeom>
          <a:noFill/>
          <a:ln>
            <a:noFill/>
          </a:ln>
        </p:spPr>
        <p:txBody>
          <a:bodyPr anchorCtr="0" anchor="t" bIns="45700" lIns="45700" spcFirstLastPara="1" rIns="45700" wrap="square" tIns="45700">
            <a:normAutofit/>
          </a:bodyPr>
          <a:lstStyle>
            <a:lvl1pPr indent="-228600" lvl="0" marL="457200" rtl="0" algn="l">
              <a:lnSpc>
                <a:spcPct val="90000"/>
              </a:lnSpc>
              <a:spcBef>
                <a:spcPts val="0"/>
              </a:spcBef>
              <a:spcAft>
                <a:spcPts val="0"/>
              </a:spcAft>
              <a:buClr>
                <a:srgbClr val="FFFFFF"/>
              </a:buClr>
              <a:buSzPts val="1800"/>
              <a:buNone/>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56" name="Google Shape;356;p41"/>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pic>
        <p:nvPicPr>
          <p:cNvPr id="33" name="Google Shape;33;p5"/>
          <p:cNvPicPr preferRelativeResize="0"/>
          <p:nvPr/>
        </p:nvPicPr>
        <p:blipFill rotWithShape="1">
          <a:blip r:embed="rId2">
            <a:alphaModFix amt="38000"/>
          </a:blip>
          <a:srcRect b="0" l="0" r="0" t="37942"/>
          <a:stretch/>
        </p:blipFill>
        <p:spPr>
          <a:xfrm flipH="1" rot="10800000">
            <a:off x="-363550" y="0"/>
            <a:ext cx="9871124" cy="4591304"/>
          </a:xfrm>
          <a:prstGeom prst="rect">
            <a:avLst/>
          </a:prstGeom>
          <a:noFill/>
          <a:ln>
            <a:noFill/>
          </a:ln>
        </p:spPr>
      </p:pic>
      <p:pic>
        <p:nvPicPr>
          <p:cNvPr id="34" name="Google Shape;34;p5"/>
          <p:cNvPicPr preferRelativeResize="0"/>
          <p:nvPr/>
        </p:nvPicPr>
        <p:blipFill>
          <a:blip r:embed="rId3">
            <a:alphaModFix amt="62000"/>
          </a:blip>
          <a:stretch>
            <a:fillRect/>
          </a:stretch>
        </p:blipFill>
        <p:spPr>
          <a:xfrm rot="-4516150">
            <a:off x="-343832" y="4066842"/>
            <a:ext cx="1423990" cy="1423990"/>
          </a:xfrm>
          <a:prstGeom prst="rect">
            <a:avLst/>
          </a:prstGeom>
          <a:noFill/>
          <a:ln>
            <a:noFill/>
          </a:ln>
        </p:spPr>
      </p:pic>
      <p:pic>
        <p:nvPicPr>
          <p:cNvPr id="35" name="Google Shape;35;p5"/>
          <p:cNvPicPr preferRelativeResize="0"/>
          <p:nvPr/>
        </p:nvPicPr>
        <p:blipFill rotWithShape="1">
          <a:blip r:embed="rId4">
            <a:alphaModFix amt="57000"/>
          </a:blip>
          <a:srcRect b="0" l="0" r="0" t="0"/>
          <a:stretch/>
        </p:blipFill>
        <p:spPr>
          <a:xfrm flipH="1" rot="487126">
            <a:off x="8490224" y="504332"/>
            <a:ext cx="904237" cy="904243"/>
          </a:xfrm>
          <a:prstGeom prst="rect">
            <a:avLst/>
          </a:prstGeom>
          <a:noFill/>
          <a:ln>
            <a:noFill/>
          </a:ln>
        </p:spPr>
      </p:pic>
      <p:pic>
        <p:nvPicPr>
          <p:cNvPr id="36" name="Google Shape;36;p5"/>
          <p:cNvPicPr preferRelativeResize="0"/>
          <p:nvPr/>
        </p:nvPicPr>
        <p:blipFill rotWithShape="1">
          <a:blip r:embed="rId5">
            <a:alphaModFix amt="66000"/>
          </a:blip>
          <a:srcRect b="0" l="0" r="0" t="0"/>
          <a:stretch/>
        </p:blipFill>
        <p:spPr>
          <a:xfrm flipH="1" rot="487156">
            <a:off x="110844" y="4126430"/>
            <a:ext cx="633770" cy="633817"/>
          </a:xfrm>
          <a:prstGeom prst="rect">
            <a:avLst/>
          </a:prstGeom>
          <a:noFill/>
          <a:ln>
            <a:noFill/>
          </a:ln>
        </p:spPr>
      </p:pic>
      <p:pic>
        <p:nvPicPr>
          <p:cNvPr id="37" name="Google Shape;37;p5"/>
          <p:cNvPicPr preferRelativeResize="0"/>
          <p:nvPr/>
        </p:nvPicPr>
        <p:blipFill rotWithShape="1">
          <a:blip r:embed="rId6">
            <a:alphaModFix amt="28000"/>
          </a:blip>
          <a:srcRect b="0" l="0" r="0" t="0"/>
          <a:stretch/>
        </p:blipFill>
        <p:spPr>
          <a:xfrm rot="-9127495">
            <a:off x="8267789" y="-189528"/>
            <a:ext cx="1227344" cy="1227345"/>
          </a:xfrm>
          <a:prstGeom prst="rect">
            <a:avLst/>
          </a:prstGeom>
          <a:noFill/>
          <a:ln>
            <a:noFill/>
          </a:ln>
        </p:spPr>
      </p:pic>
      <p:sp>
        <p:nvSpPr>
          <p:cNvPr id="38" name="Google Shape;38;p5"/>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9" name="Google Shape;39;p5"/>
          <p:cNvSpPr txBox="1"/>
          <p:nvPr>
            <p:ph idx="2" type="title"/>
          </p:nvPr>
        </p:nvSpPr>
        <p:spPr>
          <a:xfrm>
            <a:off x="1537425" y="2938900"/>
            <a:ext cx="27426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25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0" name="Google Shape;40;p5"/>
          <p:cNvSpPr txBox="1"/>
          <p:nvPr>
            <p:ph idx="3" type="title"/>
          </p:nvPr>
        </p:nvSpPr>
        <p:spPr>
          <a:xfrm>
            <a:off x="4863974" y="2938900"/>
            <a:ext cx="27426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25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1" name="Google Shape;41;p5"/>
          <p:cNvSpPr txBox="1"/>
          <p:nvPr>
            <p:ph idx="1" type="subTitle"/>
          </p:nvPr>
        </p:nvSpPr>
        <p:spPr>
          <a:xfrm>
            <a:off x="4863975" y="3385375"/>
            <a:ext cx="2742600" cy="984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2" name="Google Shape;42;p5"/>
          <p:cNvSpPr txBox="1"/>
          <p:nvPr>
            <p:ph idx="4" type="subTitle"/>
          </p:nvPr>
        </p:nvSpPr>
        <p:spPr>
          <a:xfrm>
            <a:off x="1537425" y="3385375"/>
            <a:ext cx="2742600" cy="984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p:cSld name="Picture with Caption">
    <p:bg>
      <p:bgPr>
        <a:blipFill>
          <a:blip r:embed="rId2">
            <a:alphaModFix/>
          </a:blip>
          <a:stretch>
            <a:fillRect/>
          </a:stretch>
        </a:blipFill>
      </p:bgPr>
    </p:bg>
    <p:spTree>
      <p:nvGrpSpPr>
        <p:cNvPr id="357" name="Shape 357"/>
        <p:cNvGrpSpPr/>
        <p:nvPr/>
      </p:nvGrpSpPr>
      <p:grpSpPr>
        <a:xfrm>
          <a:off x="0" y="0"/>
          <a:ext cx="0" cy="0"/>
          <a:chOff x="0" y="0"/>
          <a:chExt cx="0" cy="0"/>
        </a:xfrm>
      </p:grpSpPr>
      <p:pic>
        <p:nvPicPr>
          <p:cNvPr descr="Picture 10" id="358" name="Google Shape;358;p42"/>
          <p:cNvPicPr preferRelativeResize="0"/>
          <p:nvPr/>
        </p:nvPicPr>
        <p:blipFill rotWithShape="1">
          <a:blip r:embed="rId3">
            <a:alphaModFix/>
          </a:blip>
          <a:srcRect b="0" l="0" r="0" t="0"/>
          <a:stretch/>
        </p:blipFill>
        <p:spPr>
          <a:xfrm rot="-5400000">
            <a:off x="10546602" y="4717303"/>
            <a:ext cx="395193" cy="457200"/>
          </a:xfrm>
          <a:prstGeom prst="rect">
            <a:avLst/>
          </a:prstGeom>
          <a:noFill/>
          <a:ln>
            <a:noFill/>
          </a:ln>
        </p:spPr>
      </p:pic>
      <p:sp>
        <p:nvSpPr>
          <p:cNvPr id="359" name="Google Shape;359;p42"/>
          <p:cNvSpPr txBox="1"/>
          <p:nvPr>
            <p:ph type="title"/>
          </p:nvPr>
        </p:nvSpPr>
        <p:spPr>
          <a:xfrm>
            <a:off x="1792288" y="3829050"/>
            <a:ext cx="5486400" cy="425700"/>
          </a:xfrm>
          <a:prstGeom prst="rect">
            <a:avLst/>
          </a:prstGeom>
          <a:noFill/>
          <a:ln>
            <a:noFill/>
          </a:ln>
        </p:spPr>
        <p:txBody>
          <a:bodyPr anchorCtr="0" anchor="b" bIns="45700" lIns="45700" spcFirstLastPara="1" rIns="45700" wrap="square" tIns="45700">
            <a:normAutofit/>
          </a:bodyPr>
          <a:lstStyle>
            <a:lvl1pPr lvl="0" rtl="0" algn="l">
              <a:lnSpc>
                <a:spcPct val="75000"/>
              </a:lnSpc>
              <a:spcBef>
                <a:spcPts val="0"/>
              </a:spcBef>
              <a:spcAft>
                <a:spcPts val="0"/>
              </a:spcAft>
              <a:buClr>
                <a:srgbClr val="C6531F"/>
              </a:buClr>
              <a:buSzPts val="2000"/>
              <a:buFont typeface="Arial Black"/>
              <a:buNone/>
              <a:defRPr sz="2000">
                <a:solidFill>
                  <a:srgbClr val="C6531F"/>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360" name="Google Shape;360;p42"/>
          <p:cNvSpPr/>
          <p:nvPr>
            <p:ph idx="2" type="pic"/>
          </p:nvPr>
        </p:nvSpPr>
        <p:spPr>
          <a:xfrm>
            <a:off x="1792288" y="685800"/>
            <a:ext cx="5486400" cy="3086100"/>
          </a:xfrm>
          <a:prstGeom prst="rect">
            <a:avLst/>
          </a:prstGeom>
          <a:noFill/>
          <a:ln>
            <a:noFill/>
          </a:ln>
        </p:spPr>
      </p:sp>
      <p:sp>
        <p:nvSpPr>
          <p:cNvPr id="361" name="Google Shape;361;p42"/>
          <p:cNvSpPr txBox="1"/>
          <p:nvPr>
            <p:ph idx="1" type="body"/>
          </p:nvPr>
        </p:nvSpPr>
        <p:spPr>
          <a:xfrm>
            <a:off x="1792288" y="4254817"/>
            <a:ext cx="5486400" cy="603000"/>
          </a:xfrm>
          <a:prstGeom prst="rect">
            <a:avLst/>
          </a:prstGeom>
          <a:noFill/>
          <a:ln>
            <a:noFill/>
          </a:ln>
        </p:spPr>
        <p:txBody>
          <a:bodyPr anchorCtr="0" anchor="t" bIns="45700" lIns="45700" spcFirstLastPara="1" rIns="45700" wrap="square" tIns="45700">
            <a:normAutofit/>
          </a:bodyPr>
          <a:lstStyle>
            <a:lvl1pPr indent="-228600" lvl="0" marL="457200" rtl="0" algn="l">
              <a:lnSpc>
                <a:spcPct val="100000"/>
              </a:lnSpc>
              <a:spcBef>
                <a:spcPts val="300"/>
              </a:spcBef>
              <a:spcAft>
                <a:spcPts val="0"/>
              </a:spcAft>
              <a:buClr>
                <a:srgbClr val="000000"/>
              </a:buClr>
              <a:buSzPts val="1400"/>
              <a:buFont typeface="Arial"/>
              <a:buNone/>
              <a:defRPr>
                <a:solidFill>
                  <a:srgbClr val="000000"/>
                </a:solidFill>
              </a:defRPr>
            </a:lvl1pPr>
            <a:lvl2pPr indent="-228600" lvl="1" marL="914400" rtl="0" algn="l">
              <a:lnSpc>
                <a:spcPct val="100000"/>
              </a:lnSpc>
              <a:spcBef>
                <a:spcPts val="300"/>
              </a:spcBef>
              <a:spcAft>
                <a:spcPts val="0"/>
              </a:spcAft>
              <a:buClr>
                <a:srgbClr val="000000"/>
              </a:buClr>
              <a:buSzPts val="1400"/>
              <a:buFont typeface="Arial"/>
              <a:buNone/>
              <a:defRPr>
                <a:solidFill>
                  <a:srgbClr val="000000"/>
                </a:solidFill>
              </a:defRPr>
            </a:lvl2pPr>
            <a:lvl3pPr indent="-228600" lvl="2" marL="1371600" rtl="0" algn="l">
              <a:lnSpc>
                <a:spcPct val="100000"/>
              </a:lnSpc>
              <a:spcBef>
                <a:spcPts val="300"/>
              </a:spcBef>
              <a:spcAft>
                <a:spcPts val="0"/>
              </a:spcAft>
              <a:buClr>
                <a:srgbClr val="000000"/>
              </a:buClr>
              <a:buSzPts val="1400"/>
              <a:buFont typeface="Arial"/>
              <a:buNone/>
              <a:defRPr>
                <a:solidFill>
                  <a:srgbClr val="000000"/>
                </a:solidFill>
              </a:defRPr>
            </a:lvl3pPr>
            <a:lvl4pPr indent="-228600" lvl="3" marL="1828800" rtl="0" algn="l">
              <a:lnSpc>
                <a:spcPct val="100000"/>
              </a:lnSpc>
              <a:spcBef>
                <a:spcPts val="300"/>
              </a:spcBef>
              <a:spcAft>
                <a:spcPts val="0"/>
              </a:spcAft>
              <a:buClr>
                <a:srgbClr val="000000"/>
              </a:buClr>
              <a:buSzPts val="1400"/>
              <a:buFont typeface="Arial"/>
              <a:buNone/>
              <a:defRPr>
                <a:solidFill>
                  <a:srgbClr val="000000"/>
                </a:solidFill>
              </a:defRPr>
            </a:lvl4pPr>
            <a:lvl5pPr indent="-228600" lvl="4" marL="2286000" rtl="0" algn="l">
              <a:lnSpc>
                <a:spcPct val="100000"/>
              </a:lnSpc>
              <a:spcBef>
                <a:spcPts val="300"/>
              </a:spcBef>
              <a:spcAft>
                <a:spcPts val="0"/>
              </a:spcAft>
              <a:buClr>
                <a:srgbClr val="000000"/>
              </a:buClr>
              <a:buSzPts val="1400"/>
              <a:buFont typeface="Arial"/>
              <a:buNone/>
              <a:defRPr>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62" name="Google Shape;362;p42"/>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showMasterSp="0">
  <p:cSld name="1_Picture with Caption">
    <p:bg>
      <p:bgPr>
        <a:blipFill>
          <a:blip r:embed="rId2">
            <a:alphaModFix/>
          </a:blip>
          <a:stretch>
            <a:fillRect/>
          </a:stretch>
        </a:blipFill>
      </p:bgPr>
    </p:bg>
    <p:spTree>
      <p:nvGrpSpPr>
        <p:cNvPr id="363" name="Shape 363"/>
        <p:cNvGrpSpPr/>
        <p:nvPr/>
      </p:nvGrpSpPr>
      <p:grpSpPr>
        <a:xfrm>
          <a:off x="0" y="0"/>
          <a:ext cx="0" cy="0"/>
          <a:chOff x="0" y="0"/>
          <a:chExt cx="0" cy="0"/>
        </a:xfrm>
      </p:grpSpPr>
      <p:pic>
        <p:nvPicPr>
          <p:cNvPr descr="Picture 10" id="364" name="Google Shape;364;p43"/>
          <p:cNvPicPr preferRelativeResize="0"/>
          <p:nvPr/>
        </p:nvPicPr>
        <p:blipFill rotWithShape="1">
          <a:blip r:embed="rId3">
            <a:alphaModFix/>
          </a:blip>
          <a:srcRect b="0" l="0" r="0" t="0"/>
          <a:stretch/>
        </p:blipFill>
        <p:spPr>
          <a:xfrm rot="-5400000">
            <a:off x="10546602" y="4717303"/>
            <a:ext cx="395193" cy="457200"/>
          </a:xfrm>
          <a:prstGeom prst="rect">
            <a:avLst/>
          </a:prstGeom>
          <a:noFill/>
          <a:ln>
            <a:noFill/>
          </a:ln>
        </p:spPr>
      </p:pic>
      <p:sp>
        <p:nvSpPr>
          <p:cNvPr id="365" name="Google Shape;365;p43"/>
          <p:cNvSpPr/>
          <p:nvPr>
            <p:ph idx="2" type="pic"/>
          </p:nvPr>
        </p:nvSpPr>
        <p:spPr>
          <a:xfrm>
            <a:off x="304800" y="685798"/>
            <a:ext cx="8534400" cy="3569100"/>
          </a:xfrm>
          <a:prstGeom prst="rect">
            <a:avLst/>
          </a:prstGeom>
          <a:noFill/>
          <a:ln>
            <a:noFill/>
          </a:ln>
        </p:spPr>
      </p:sp>
      <p:sp>
        <p:nvSpPr>
          <p:cNvPr id="366" name="Google Shape;366;p43"/>
          <p:cNvSpPr txBox="1"/>
          <p:nvPr>
            <p:ph idx="1" type="body"/>
          </p:nvPr>
        </p:nvSpPr>
        <p:spPr>
          <a:xfrm>
            <a:off x="304800" y="4324350"/>
            <a:ext cx="7772400" cy="533400"/>
          </a:xfrm>
          <a:prstGeom prst="rect">
            <a:avLst/>
          </a:prstGeom>
          <a:noFill/>
          <a:ln>
            <a:noFill/>
          </a:ln>
        </p:spPr>
        <p:txBody>
          <a:bodyPr anchorCtr="0" anchor="t" bIns="45700" lIns="45700" spcFirstLastPara="1" rIns="45700" wrap="square" tIns="45700">
            <a:normAutofit/>
          </a:bodyPr>
          <a:lstStyle>
            <a:lvl1pPr indent="-228600" lvl="0" marL="457200" rtl="0" algn="l">
              <a:lnSpc>
                <a:spcPct val="100000"/>
              </a:lnSpc>
              <a:spcBef>
                <a:spcPts val="300"/>
              </a:spcBef>
              <a:spcAft>
                <a:spcPts val="0"/>
              </a:spcAft>
              <a:buClr>
                <a:srgbClr val="000000"/>
              </a:buClr>
              <a:buSzPts val="1400"/>
              <a:buFont typeface="Arial"/>
              <a:buNone/>
              <a:defRPr>
                <a:solidFill>
                  <a:srgbClr val="000000"/>
                </a:solidFill>
              </a:defRPr>
            </a:lvl1pPr>
            <a:lvl2pPr indent="-228600" lvl="1" marL="914400" rtl="0" algn="l">
              <a:lnSpc>
                <a:spcPct val="100000"/>
              </a:lnSpc>
              <a:spcBef>
                <a:spcPts val="300"/>
              </a:spcBef>
              <a:spcAft>
                <a:spcPts val="0"/>
              </a:spcAft>
              <a:buClr>
                <a:srgbClr val="000000"/>
              </a:buClr>
              <a:buSzPts val="1400"/>
              <a:buFont typeface="Arial"/>
              <a:buNone/>
              <a:defRPr>
                <a:solidFill>
                  <a:srgbClr val="000000"/>
                </a:solidFill>
              </a:defRPr>
            </a:lvl2pPr>
            <a:lvl3pPr indent="-228600" lvl="2" marL="1371600" rtl="0" algn="l">
              <a:lnSpc>
                <a:spcPct val="100000"/>
              </a:lnSpc>
              <a:spcBef>
                <a:spcPts val="300"/>
              </a:spcBef>
              <a:spcAft>
                <a:spcPts val="0"/>
              </a:spcAft>
              <a:buClr>
                <a:srgbClr val="000000"/>
              </a:buClr>
              <a:buSzPts val="1400"/>
              <a:buFont typeface="Arial"/>
              <a:buNone/>
              <a:defRPr>
                <a:solidFill>
                  <a:srgbClr val="000000"/>
                </a:solidFill>
              </a:defRPr>
            </a:lvl3pPr>
            <a:lvl4pPr indent="-228600" lvl="3" marL="1828800" rtl="0" algn="l">
              <a:lnSpc>
                <a:spcPct val="100000"/>
              </a:lnSpc>
              <a:spcBef>
                <a:spcPts val="300"/>
              </a:spcBef>
              <a:spcAft>
                <a:spcPts val="0"/>
              </a:spcAft>
              <a:buClr>
                <a:srgbClr val="000000"/>
              </a:buClr>
              <a:buSzPts val="1400"/>
              <a:buFont typeface="Arial"/>
              <a:buNone/>
              <a:defRPr>
                <a:solidFill>
                  <a:srgbClr val="000000"/>
                </a:solidFill>
              </a:defRPr>
            </a:lvl4pPr>
            <a:lvl5pPr indent="-228600" lvl="4" marL="2286000" rtl="0" algn="l">
              <a:lnSpc>
                <a:spcPct val="100000"/>
              </a:lnSpc>
              <a:spcBef>
                <a:spcPts val="300"/>
              </a:spcBef>
              <a:spcAft>
                <a:spcPts val="0"/>
              </a:spcAft>
              <a:buClr>
                <a:srgbClr val="000000"/>
              </a:buClr>
              <a:buSzPts val="1400"/>
              <a:buFont typeface="Arial"/>
              <a:buNone/>
              <a:defRPr>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67" name="Google Shape;367;p43"/>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with Caption" showMasterSp="0">
  <p:cSld name="2_Picture with Caption">
    <p:bg>
      <p:bgPr>
        <a:blipFill>
          <a:blip r:embed="rId2">
            <a:alphaModFix/>
          </a:blip>
          <a:stretch>
            <a:fillRect/>
          </a:stretch>
        </a:blipFill>
      </p:bgPr>
    </p:bg>
    <p:spTree>
      <p:nvGrpSpPr>
        <p:cNvPr id="368" name="Shape 368"/>
        <p:cNvGrpSpPr/>
        <p:nvPr/>
      </p:nvGrpSpPr>
      <p:grpSpPr>
        <a:xfrm>
          <a:off x="0" y="0"/>
          <a:ext cx="0" cy="0"/>
          <a:chOff x="0" y="0"/>
          <a:chExt cx="0" cy="0"/>
        </a:xfrm>
      </p:grpSpPr>
      <p:pic>
        <p:nvPicPr>
          <p:cNvPr descr="Picture 10" id="369" name="Google Shape;369;p44"/>
          <p:cNvPicPr preferRelativeResize="0"/>
          <p:nvPr/>
        </p:nvPicPr>
        <p:blipFill rotWithShape="1">
          <a:blip r:embed="rId3">
            <a:alphaModFix/>
          </a:blip>
          <a:srcRect b="0" l="0" r="0" t="0"/>
          <a:stretch/>
        </p:blipFill>
        <p:spPr>
          <a:xfrm rot="-5400000">
            <a:off x="10546602" y="4717303"/>
            <a:ext cx="395193" cy="457200"/>
          </a:xfrm>
          <a:prstGeom prst="rect">
            <a:avLst/>
          </a:prstGeom>
          <a:noFill/>
          <a:ln>
            <a:noFill/>
          </a:ln>
        </p:spPr>
      </p:pic>
      <p:sp>
        <p:nvSpPr>
          <p:cNvPr id="370" name="Google Shape;370;p44"/>
          <p:cNvSpPr txBox="1"/>
          <p:nvPr>
            <p:ph type="title"/>
          </p:nvPr>
        </p:nvSpPr>
        <p:spPr>
          <a:xfrm>
            <a:off x="1792288" y="3829050"/>
            <a:ext cx="5486400" cy="425700"/>
          </a:xfrm>
          <a:prstGeom prst="rect">
            <a:avLst/>
          </a:prstGeom>
          <a:noFill/>
          <a:ln>
            <a:noFill/>
          </a:ln>
        </p:spPr>
        <p:txBody>
          <a:bodyPr anchorCtr="0" anchor="b" bIns="45700" lIns="45700" spcFirstLastPara="1" rIns="45700" wrap="square" tIns="45700">
            <a:normAutofit/>
          </a:bodyPr>
          <a:lstStyle>
            <a:lvl1pPr lvl="0" rtl="0" algn="l">
              <a:lnSpc>
                <a:spcPct val="75000"/>
              </a:lnSpc>
              <a:spcBef>
                <a:spcPts val="0"/>
              </a:spcBef>
              <a:spcAft>
                <a:spcPts val="0"/>
              </a:spcAft>
              <a:buClr>
                <a:srgbClr val="C6531F"/>
              </a:buClr>
              <a:buSzPts val="2000"/>
              <a:buFont typeface="Arial Black"/>
              <a:buNone/>
              <a:defRPr sz="2000">
                <a:solidFill>
                  <a:srgbClr val="C6531F"/>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371" name="Google Shape;371;p44"/>
          <p:cNvSpPr txBox="1"/>
          <p:nvPr>
            <p:ph idx="1" type="body"/>
          </p:nvPr>
        </p:nvSpPr>
        <p:spPr>
          <a:xfrm>
            <a:off x="1792288" y="4254817"/>
            <a:ext cx="5486400" cy="603000"/>
          </a:xfrm>
          <a:prstGeom prst="rect">
            <a:avLst/>
          </a:prstGeom>
          <a:noFill/>
          <a:ln>
            <a:noFill/>
          </a:ln>
        </p:spPr>
        <p:txBody>
          <a:bodyPr anchorCtr="0" anchor="t" bIns="45700" lIns="45700" spcFirstLastPara="1" rIns="45700" wrap="square" tIns="45700">
            <a:normAutofit/>
          </a:bodyPr>
          <a:lstStyle>
            <a:lvl1pPr indent="-228600" lvl="0" marL="457200" rtl="0" algn="l">
              <a:lnSpc>
                <a:spcPct val="100000"/>
              </a:lnSpc>
              <a:spcBef>
                <a:spcPts val="300"/>
              </a:spcBef>
              <a:spcAft>
                <a:spcPts val="0"/>
              </a:spcAft>
              <a:buClr>
                <a:srgbClr val="000000"/>
              </a:buClr>
              <a:buSzPts val="1400"/>
              <a:buFont typeface="Arial"/>
              <a:buNone/>
              <a:defRPr>
                <a:solidFill>
                  <a:srgbClr val="000000"/>
                </a:solidFill>
              </a:defRPr>
            </a:lvl1pPr>
            <a:lvl2pPr indent="-228600" lvl="1" marL="914400" rtl="0" algn="l">
              <a:lnSpc>
                <a:spcPct val="100000"/>
              </a:lnSpc>
              <a:spcBef>
                <a:spcPts val="300"/>
              </a:spcBef>
              <a:spcAft>
                <a:spcPts val="0"/>
              </a:spcAft>
              <a:buClr>
                <a:srgbClr val="000000"/>
              </a:buClr>
              <a:buSzPts val="1400"/>
              <a:buFont typeface="Arial"/>
              <a:buNone/>
              <a:defRPr>
                <a:solidFill>
                  <a:srgbClr val="000000"/>
                </a:solidFill>
              </a:defRPr>
            </a:lvl2pPr>
            <a:lvl3pPr indent="-228600" lvl="2" marL="1371600" rtl="0" algn="l">
              <a:lnSpc>
                <a:spcPct val="100000"/>
              </a:lnSpc>
              <a:spcBef>
                <a:spcPts val="300"/>
              </a:spcBef>
              <a:spcAft>
                <a:spcPts val="0"/>
              </a:spcAft>
              <a:buClr>
                <a:srgbClr val="000000"/>
              </a:buClr>
              <a:buSzPts val="1400"/>
              <a:buFont typeface="Arial"/>
              <a:buNone/>
              <a:defRPr>
                <a:solidFill>
                  <a:srgbClr val="000000"/>
                </a:solidFill>
              </a:defRPr>
            </a:lvl3pPr>
            <a:lvl4pPr indent="-228600" lvl="3" marL="1828800" rtl="0" algn="l">
              <a:lnSpc>
                <a:spcPct val="100000"/>
              </a:lnSpc>
              <a:spcBef>
                <a:spcPts val="300"/>
              </a:spcBef>
              <a:spcAft>
                <a:spcPts val="0"/>
              </a:spcAft>
              <a:buClr>
                <a:srgbClr val="000000"/>
              </a:buClr>
              <a:buSzPts val="1400"/>
              <a:buFont typeface="Arial"/>
              <a:buNone/>
              <a:defRPr>
                <a:solidFill>
                  <a:srgbClr val="000000"/>
                </a:solidFill>
              </a:defRPr>
            </a:lvl4pPr>
            <a:lvl5pPr indent="-228600" lvl="4" marL="2286000" rtl="0" algn="l">
              <a:lnSpc>
                <a:spcPct val="100000"/>
              </a:lnSpc>
              <a:spcBef>
                <a:spcPts val="300"/>
              </a:spcBef>
              <a:spcAft>
                <a:spcPts val="0"/>
              </a:spcAft>
              <a:buClr>
                <a:srgbClr val="000000"/>
              </a:buClr>
              <a:buSzPts val="1400"/>
              <a:buFont typeface="Arial"/>
              <a:buNone/>
              <a:defRPr>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72" name="Google Shape;372;p44"/>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2">
    <p:bg>
      <p:bgPr>
        <a:solidFill>
          <a:srgbClr val="333F48"/>
        </a:solidFill>
      </p:bgPr>
    </p:bg>
    <p:spTree>
      <p:nvGrpSpPr>
        <p:cNvPr id="373" name="Shape 373"/>
        <p:cNvGrpSpPr/>
        <p:nvPr/>
      </p:nvGrpSpPr>
      <p:grpSpPr>
        <a:xfrm>
          <a:off x="0" y="0"/>
          <a:ext cx="0" cy="0"/>
          <a:chOff x="0" y="0"/>
          <a:chExt cx="0" cy="0"/>
        </a:xfrm>
      </p:grpSpPr>
      <p:sp>
        <p:nvSpPr>
          <p:cNvPr id="374" name="Google Shape;374;p45"/>
          <p:cNvSpPr txBox="1"/>
          <p:nvPr>
            <p:ph type="title"/>
          </p:nvPr>
        </p:nvSpPr>
        <p:spPr>
          <a:xfrm>
            <a:off x="493776" y="1197863"/>
            <a:ext cx="7891200" cy="1755600"/>
          </a:xfrm>
          <a:prstGeom prst="rect">
            <a:avLst/>
          </a:prstGeom>
          <a:noFill/>
          <a:ln>
            <a:noFill/>
          </a:ln>
        </p:spPr>
        <p:txBody>
          <a:bodyPr anchorCtr="0" anchor="b" bIns="45700" lIns="45700" spcFirstLastPara="1" rIns="45700" wrap="square" tIns="45700">
            <a:normAutofit/>
          </a:bodyPr>
          <a:lstStyle>
            <a:lvl1pPr lvl="0" rtl="0" algn="l">
              <a:lnSpc>
                <a:spcPct val="90909"/>
              </a:lnSpc>
              <a:spcBef>
                <a:spcPts val="0"/>
              </a:spcBef>
              <a:spcAft>
                <a:spcPts val="0"/>
              </a:spcAft>
              <a:buClr>
                <a:srgbClr val="FFFFFF"/>
              </a:buClr>
              <a:buSzPts val="4400"/>
              <a:buFont typeface="Arial Black"/>
              <a:buNone/>
              <a:defRPr sz="4400"/>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375" name="Google Shape;375;p45"/>
          <p:cNvSpPr txBox="1"/>
          <p:nvPr>
            <p:ph idx="1" type="body"/>
          </p:nvPr>
        </p:nvSpPr>
        <p:spPr>
          <a:xfrm>
            <a:off x="493776" y="3337559"/>
            <a:ext cx="7886700" cy="455700"/>
          </a:xfrm>
          <a:prstGeom prst="rect">
            <a:avLst/>
          </a:prstGeom>
          <a:noFill/>
          <a:ln>
            <a:noFill/>
          </a:ln>
        </p:spPr>
        <p:txBody>
          <a:bodyPr anchorCtr="0" anchor="t" bIns="45700" lIns="45700" spcFirstLastPara="1" rIns="45700" wrap="square" tIns="45700">
            <a:normAutofit/>
          </a:bodyPr>
          <a:lstStyle>
            <a:lvl1pPr indent="-228600" lvl="0" marL="457200" rtl="0" algn="l">
              <a:lnSpc>
                <a:spcPct val="90000"/>
              </a:lnSpc>
              <a:spcBef>
                <a:spcPts val="0"/>
              </a:spcBef>
              <a:spcAft>
                <a:spcPts val="0"/>
              </a:spcAft>
              <a:buClr>
                <a:srgbClr val="FFFFFF"/>
              </a:buClr>
              <a:buSzPts val="1800"/>
              <a:buNone/>
              <a:defRPr/>
            </a:lvl1pPr>
            <a:lvl2pPr indent="-228600" lvl="1" marL="914400" rtl="0" algn="l">
              <a:lnSpc>
                <a:spcPct val="90000"/>
              </a:lnSpc>
              <a:spcBef>
                <a:spcPts val="0"/>
              </a:spcBef>
              <a:spcAft>
                <a:spcPts val="0"/>
              </a:spcAft>
              <a:buClr>
                <a:srgbClr val="FFFFFF"/>
              </a:buClr>
              <a:buSzPts val="1800"/>
              <a:buNone/>
              <a:defRPr/>
            </a:lvl2pPr>
            <a:lvl3pPr indent="-228600" lvl="2" marL="1371600" rtl="0" algn="l">
              <a:lnSpc>
                <a:spcPct val="90000"/>
              </a:lnSpc>
              <a:spcBef>
                <a:spcPts val="0"/>
              </a:spcBef>
              <a:spcAft>
                <a:spcPts val="0"/>
              </a:spcAft>
              <a:buClr>
                <a:srgbClr val="FFFFFF"/>
              </a:buClr>
              <a:buSzPts val="1800"/>
              <a:buNone/>
              <a:defRPr/>
            </a:lvl3pPr>
            <a:lvl4pPr indent="-228600" lvl="3" marL="1828800" rtl="0" algn="l">
              <a:lnSpc>
                <a:spcPct val="90000"/>
              </a:lnSpc>
              <a:spcBef>
                <a:spcPts val="0"/>
              </a:spcBef>
              <a:spcAft>
                <a:spcPts val="0"/>
              </a:spcAft>
              <a:buClr>
                <a:srgbClr val="FFFFFF"/>
              </a:buClr>
              <a:buSzPts val="1800"/>
              <a:buNone/>
              <a:defRPr/>
            </a:lvl4pPr>
            <a:lvl5pPr indent="-228600" lvl="4" marL="2286000" rtl="0" algn="l">
              <a:lnSpc>
                <a:spcPct val="90000"/>
              </a:lnSpc>
              <a:spcBef>
                <a:spcPts val="0"/>
              </a:spcBef>
              <a:spcAft>
                <a:spcPts val="0"/>
              </a:spcAft>
              <a:buClr>
                <a:srgbClr val="FFFFFF"/>
              </a:buClr>
              <a:buSzPts val="1800"/>
              <a:buNone/>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cxnSp>
        <p:nvCxnSpPr>
          <p:cNvPr id="376" name="Google Shape;376;p45"/>
          <p:cNvCxnSpPr/>
          <p:nvPr/>
        </p:nvCxnSpPr>
        <p:spPr>
          <a:xfrm>
            <a:off x="628650" y="3105150"/>
            <a:ext cx="5619900" cy="0"/>
          </a:xfrm>
          <a:prstGeom prst="straightConnector1">
            <a:avLst/>
          </a:prstGeom>
          <a:noFill/>
          <a:ln cap="flat" cmpd="sng" w="19050">
            <a:solidFill>
              <a:srgbClr val="C6531F"/>
            </a:solidFill>
            <a:prstDash val="solid"/>
            <a:round/>
            <a:headEnd len="sm" w="sm" type="none"/>
            <a:tailEnd len="sm" w="sm" type="none"/>
          </a:ln>
        </p:spPr>
      </p:cxnSp>
      <p:sp>
        <p:nvSpPr>
          <p:cNvPr id="377" name="Google Shape;377;p45"/>
          <p:cNvSpPr txBox="1"/>
          <p:nvPr>
            <p:ph idx="2" type="body"/>
          </p:nvPr>
        </p:nvSpPr>
        <p:spPr>
          <a:xfrm>
            <a:off x="484632" y="4169664"/>
            <a:ext cx="7891200" cy="231000"/>
          </a:xfrm>
          <a:prstGeom prst="rect">
            <a:avLst/>
          </a:prstGeom>
          <a:noFill/>
          <a:ln>
            <a:noFill/>
          </a:ln>
        </p:spPr>
        <p:txBody>
          <a:bodyPr anchorCtr="0" anchor="b" bIns="45700" lIns="45700" spcFirstLastPara="1" rIns="45700" wrap="square" tIns="45700">
            <a:normAutofit/>
          </a:bodyPr>
          <a:lstStyle>
            <a:lvl1pPr indent="-228600" lvl="0" marL="457200" rtl="0" algn="l">
              <a:lnSpc>
                <a:spcPct val="119189"/>
              </a:lnSpc>
              <a:spcBef>
                <a:spcPts val="0"/>
              </a:spcBef>
              <a:spcAft>
                <a:spcPts val="0"/>
              </a:spcAft>
              <a:buClr>
                <a:srgbClr val="FFFFFF"/>
              </a:buClr>
              <a:buSzPts val="839"/>
              <a:buFont typeface="Arial Black"/>
              <a:buNone/>
              <a:defRPr sz="839" cap="none">
                <a:latin typeface="Arial Black"/>
                <a:ea typeface="Arial Black"/>
                <a:cs typeface="Arial Black"/>
                <a:sym typeface="Arial Black"/>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78" name="Google Shape;378;p45"/>
          <p:cNvSpPr txBox="1"/>
          <p:nvPr>
            <p:ph idx="3" type="body"/>
          </p:nvPr>
        </p:nvSpPr>
        <p:spPr>
          <a:xfrm>
            <a:off x="484632" y="4344835"/>
            <a:ext cx="7891200" cy="231000"/>
          </a:xfrm>
          <a:prstGeom prst="rect">
            <a:avLst/>
          </a:prstGeom>
          <a:noFill/>
          <a:ln>
            <a:noFill/>
          </a:ln>
        </p:spPr>
        <p:txBody>
          <a:bodyPr anchorCtr="0" anchor="b" bIns="45700" lIns="45700" spcFirstLastPara="1" rIns="45700" wrap="square" tIns="45700">
            <a:normAutofit/>
          </a:bodyPr>
          <a:lstStyle>
            <a:lvl1pPr indent="-228600" lvl="0" marL="457200" rtl="0" algn="l">
              <a:lnSpc>
                <a:spcPct val="120879"/>
              </a:lnSpc>
              <a:spcBef>
                <a:spcPts val="0"/>
              </a:spcBef>
              <a:spcAft>
                <a:spcPts val="0"/>
              </a:spcAft>
              <a:buClr>
                <a:srgbClr val="FFFFFF"/>
              </a:buClr>
              <a:buSzPts val="910"/>
              <a:buFont typeface="Arial"/>
              <a:buNone/>
              <a:defRPr sz="910"/>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pic>
        <p:nvPicPr>
          <p:cNvPr descr="Picture 12" id="379" name="Google Shape;379;p45"/>
          <p:cNvPicPr preferRelativeResize="0"/>
          <p:nvPr/>
        </p:nvPicPr>
        <p:blipFill rotWithShape="1">
          <a:blip r:embed="rId2">
            <a:alphaModFix/>
          </a:blip>
          <a:srcRect b="0" l="0" r="0" t="0"/>
          <a:stretch/>
        </p:blipFill>
        <p:spPr>
          <a:xfrm>
            <a:off x="6260869" y="140599"/>
            <a:ext cx="2715194" cy="1050017"/>
          </a:xfrm>
          <a:prstGeom prst="rect">
            <a:avLst/>
          </a:prstGeom>
          <a:noFill/>
          <a:ln>
            <a:noFill/>
          </a:ln>
        </p:spPr>
      </p:pic>
      <p:sp>
        <p:nvSpPr>
          <p:cNvPr id="380" name="Google Shape;380;p45"/>
          <p:cNvSpPr txBox="1"/>
          <p:nvPr>
            <p:ph idx="4" type="body"/>
          </p:nvPr>
        </p:nvSpPr>
        <p:spPr>
          <a:xfrm>
            <a:off x="493775" y="461667"/>
            <a:ext cx="5916600" cy="383400"/>
          </a:xfrm>
          <a:prstGeom prst="rect">
            <a:avLst/>
          </a:prstGeom>
          <a:noFill/>
          <a:ln>
            <a:noFill/>
          </a:ln>
        </p:spPr>
        <p:txBody>
          <a:bodyPr anchorCtr="0" anchor="ctr" bIns="45700" lIns="45700" spcFirstLastPara="1" rIns="45700" wrap="square" tIns="45700">
            <a:normAutofit/>
          </a:bodyPr>
          <a:lstStyle>
            <a:lvl1pPr indent="-228600" lvl="0" marL="457200" rtl="0" algn="l">
              <a:lnSpc>
                <a:spcPct val="100000"/>
              </a:lnSpc>
              <a:spcBef>
                <a:spcPts val="200"/>
              </a:spcBef>
              <a:spcAft>
                <a:spcPts val="0"/>
              </a:spcAft>
              <a:buClr>
                <a:srgbClr val="FFFFFF"/>
              </a:buClr>
              <a:buSzPts val="1200"/>
              <a:buFont typeface="Arial Black"/>
              <a:buNone/>
              <a:defRPr sz="1200">
                <a:latin typeface="Arial Black"/>
                <a:ea typeface="Arial Black"/>
                <a:cs typeface="Arial Black"/>
                <a:sym typeface="Arial Black"/>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81" name="Google Shape;381;p45"/>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2">
    <p:bg>
      <p:bgPr>
        <a:solidFill>
          <a:srgbClr val="333F48"/>
        </a:solidFill>
      </p:bgPr>
    </p:bg>
    <p:spTree>
      <p:nvGrpSpPr>
        <p:cNvPr id="382" name="Shape 382"/>
        <p:cNvGrpSpPr/>
        <p:nvPr/>
      </p:nvGrpSpPr>
      <p:grpSpPr>
        <a:xfrm>
          <a:off x="0" y="0"/>
          <a:ext cx="0" cy="0"/>
          <a:chOff x="0" y="0"/>
          <a:chExt cx="0" cy="0"/>
        </a:xfrm>
      </p:grpSpPr>
      <p:sp>
        <p:nvSpPr>
          <p:cNvPr id="383" name="Google Shape;383;p46"/>
          <p:cNvSpPr/>
          <p:nvPr/>
        </p:nvSpPr>
        <p:spPr>
          <a:xfrm>
            <a:off x="0" y="1210142"/>
            <a:ext cx="9144000" cy="1878300"/>
          </a:xfrm>
          <a:prstGeom prst="rect">
            <a:avLst/>
          </a:prstGeom>
          <a:solidFill>
            <a:srgbClr val="BF570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384" name="Google Shape;384;p46"/>
          <p:cNvSpPr txBox="1"/>
          <p:nvPr>
            <p:ph type="title"/>
          </p:nvPr>
        </p:nvSpPr>
        <p:spPr>
          <a:xfrm>
            <a:off x="493776" y="1327490"/>
            <a:ext cx="7891200" cy="1755600"/>
          </a:xfrm>
          <a:prstGeom prst="rect">
            <a:avLst/>
          </a:prstGeom>
          <a:noFill/>
          <a:ln>
            <a:noFill/>
          </a:ln>
        </p:spPr>
        <p:txBody>
          <a:bodyPr anchorCtr="0" anchor="b" bIns="45700" lIns="45700" spcFirstLastPara="1" rIns="45700" wrap="square" tIns="45700">
            <a:normAutofit/>
          </a:bodyPr>
          <a:lstStyle>
            <a:lvl1pPr lvl="0" rtl="0" algn="l">
              <a:lnSpc>
                <a:spcPct val="90909"/>
              </a:lnSpc>
              <a:spcBef>
                <a:spcPts val="0"/>
              </a:spcBef>
              <a:spcAft>
                <a:spcPts val="0"/>
              </a:spcAft>
              <a:buClr>
                <a:srgbClr val="FFFFFF"/>
              </a:buClr>
              <a:buSzPts val="4400"/>
              <a:buFont typeface="Arial Black"/>
              <a:buNone/>
              <a:defRPr sz="4400"/>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385" name="Google Shape;385;p46"/>
          <p:cNvSpPr txBox="1"/>
          <p:nvPr>
            <p:ph idx="1" type="body"/>
          </p:nvPr>
        </p:nvSpPr>
        <p:spPr>
          <a:xfrm>
            <a:off x="493776" y="3467187"/>
            <a:ext cx="7886700" cy="455700"/>
          </a:xfrm>
          <a:prstGeom prst="rect">
            <a:avLst/>
          </a:prstGeom>
          <a:noFill/>
          <a:ln>
            <a:noFill/>
          </a:ln>
        </p:spPr>
        <p:txBody>
          <a:bodyPr anchorCtr="0" anchor="t" bIns="45700" lIns="45700" spcFirstLastPara="1" rIns="45700" wrap="square" tIns="45700">
            <a:normAutofit/>
          </a:bodyPr>
          <a:lstStyle>
            <a:lvl1pPr indent="-228600" lvl="0" marL="457200" rtl="0" algn="l">
              <a:lnSpc>
                <a:spcPct val="90000"/>
              </a:lnSpc>
              <a:spcBef>
                <a:spcPts val="0"/>
              </a:spcBef>
              <a:spcAft>
                <a:spcPts val="0"/>
              </a:spcAft>
              <a:buClr>
                <a:srgbClr val="FFFFFF"/>
              </a:buClr>
              <a:buSzPts val="1800"/>
              <a:buNone/>
              <a:defRPr/>
            </a:lvl1pPr>
            <a:lvl2pPr indent="-228600" lvl="1" marL="914400" rtl="0" algn="l">
              <a:lnSpc>
                <a:spcPct val="90000"/>
              </a:lnSpc>
              <a:spcBef>
                <a:spcPts val="0"/>
              </a:spcBef>
              <a:spcAft>
                <a:spcPts val="0"/>
              </a:spcAft>
              <a:buClr>
                <a:srgbClr val="FFFFFF"/>
              </a:buClr>
              <a:buSzPts val="1800"/>
              <a:buNone/>
              <a:defRPr/>
            </a:lvl2pPr>
            <a:lvl3pPr indent="-228600" lvl="2" marL="1371600" rtl="0" algn="l">
              <a:lnSpc>
                <a:spcPct val="90000"/>
              </a:lnSpc>
              <a:spcBef>
                <a:spcPts val="0"/>
              </a:spcBef>
              <a:spcAft>
                <a:spcPts val="0"/>
              </a:spcAft>
              <a:buClr>
                <a:srgbClr val="FFFFFF"/>
              </a:buClr>
              <a:buSzPts val="1800"/>
              <a:buNone/>
              <a:defRPr/>
            </a:lvl3pPr>
            <a:lvl4pPr indent="-228600" lvl="3" marL="1828800" rtl="0" algn="l">
              <a:lnSpc>
                <a:spcPct val="90000"/>
              </a:lnSpc>
              <a:spcBef>
                <a:spcPts val="0"/>
              </a:spcBef>
              <a:spcAft>
                <a:spcPts val="0"/>
              </a:spcAft>
              <a:buClr>
                <a:srgbClr val="FFFFFF"/>
              </a:buClr>
              <a:buSzPts val="1800"/>
              <a:buNone/>
              <a:defRPr/>
            </a:lvl4pPr>
            <a:lvl5pPr indent="-228600" lvl="4" marL="2286000" rtl="0" algn="l">
              <a:lnSpc>
                <a:spcPct val="90000"/>
              </a:lnSpc>
              <a:spcBef>
                <a:spcPts val="0"/>
              </a:spcBef>
              <a:spcAft>
                <a:spcPts val="0"/>
              </a:spcAft>
              <a:buClr>
                <a:srgbClr val="FFFFFF"/>
              </a:buClr>
              <a:buSzPts val="1800"/>
              <a:buNone/>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86" name="Google Shape;386;p46"/>
          <p:cNvSpPr txBox="1"/>
          <p:nvPr>
            <p:ph idx="2" type="body"/>
          </p:nvPr>
        </p:nvSpPr>
        <p:spPr>
          <a:xfrm>
            <a:off x="484632" y="4299291"/>
            <a:ext cx="7891200" cy="231000"/>
          </a:xfrm>
          <a:prstGeom prst="rect">
            <a:avLst/>
          </a:prstGeom>
          <a:noFill/>
          <a:ln>
            <a:noFill/>
          </a:ln>
        </p:spPr>
        <p:txBody>
          <a:bodyPr anchorCtr="0" anchor="b" bIns="45700" lIns="45700" spcFirstLastPara="1" rIns="45700" wrap="square" tIns="45700">
            <a:normAutofit/>
          </a:bodyPr>
          <a:lstStyle>
            <a:lvl1pPr indent="-228600" lvl="0" marL="457200" rtl="0" algn="l">
              <a:lnSpc>
                <a:spcPct val="119189"/>
              </a:lnSpc>
              <a:spcBef>
                <a:spcPts val="0"/>
              </a:spcBef>
              <a:spcAft>
                <a:spcPts val="0"/>
              </a:spcAft>
              <a:buClr>
                <a:srgbClr val="FFFFFF"/>
              </a:buClr>
              <a:buSzPts val="839"/>
              <a:buFont typeface="Arial Black"/>
              <a:buNone/>
              <a:defRPr sz="839" cap="none">
                <a:latin typeface="Arial Black"/>
                <a:ea typeface="Arial Black"/>
                <a:cs typeface="Arial Black"/>
                <a:sym typeface="Arial Black"/>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87" name="Google Shape;387;p46"/>
          <p:cNvSpPr txBox="1"/>
          <p:nvPr>
            <p:ph idx="3" type="body"/>
          </p:nvPr>
        </p:nvSpPr>
        <p:spPr>
          <a:xfrm>
            <a:off x="484632" y="4474464"/>
            <a:ext cx="7891200" cy="231000"/>
          </a:xfrm>
          <a:prstGeom prst="rect">
            <a:avLst/>
          </a:prstGeom>
          <a:noFill/>
          <a:ln>
            <a:noFill/>
          </a:ln>
        </p:spPr>
        <p:txBody>
          <a:bodyPr anchorCtr="0" anchor="b" bIns="45700" lIns="45700" spcFirstLastPara="1" rIns="45700" wrap="square" tIns="45700">
            <a:normAutofit/>
          </a:bodyPr>
          <a:lstStyle>
            <a:lvl1pPr indent="-228600" lvl="0" marL="457200" rtl="0" algn="l">
              <a:lnSpc>
                <a:spcPct val="120879"/>
              </a:lnSpc>
              <a:spcBef>
                <a:spcPts val="0"/>
              </a:spcBef>
              <a:spcAft>
                <a:spcPts val="0"/>
              </a:spcAft>
              <a:buClr>
                <a:srgbClr val="FFFFFF"/>
              </a:buClr>
              <a:buSzPts val="910"/>
              <a:buFont typeface="Arial"/>
              <a:buNone/>
              <a:defRPr sz="910"/>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pic>
        <p:nvPicPr>
          <p:cNvPr descr="Picture 11" id="388" name="Google Shape;388;p46"/>
          <p:cNvPicPr preferRelativeResize="0"/>
          <p:nvPr/>
        </p:nvPicPr>
        <p:blipFill rotWithShape="1">
          <a:blip r:embed="rId2">
            <a:alphaModFix/>
          </a:blip>
          <a:srcRect b="0" l="0" r="0" t="0"/>
          <a:stretch/>
        </p:blipFill>
        <p:spPr>
          <a:xfrm>
            <a:off x="6260869" y="140599"/>
            <a:ext cx="2715194" cy="1050017"/>
          </a:xfrm>
          <a:prstGeom prst="rect">
            <a:avLst/>
          </a:prstGeom>
          <a:noFill/>
          <a:ln>
            <a:noFill/>
          </a:ln>
        </p:spPr>
      </p:pic>
      <p:sp>
        <p:nvSpPr>
          <p:cNvPr id="389" name="Google Shape;389;p46"/>
          <p:cNvSpPr/>
          <p:nvPr/>
        </p:nvSpPr>
        <p:spPr>
          <a:xfrm>
            <a:off x="0" y="1212384"/>
            <a:ext cx="228600" cy="1868400"/>
          </a:xfrm>
          <a:prstGeom prst="rect">
            <a:avLst/>
          </a:prstGeom>
          <a:solidFill>
            <a:srgbClr val="F8971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cxnSp>
        <p:nvCxnSpPr>
          <p:cNvPr id="390" name="Google Shape;390;p46"/>
          <p:cNvCxnSpPr/>
          <p:nvPr/>
        </p:nvCxnSpPr>
        <p:spPr>
          <a:xfrm>
            <a:off x="3067050" y="4857750"/>
            <a:ext cx="5619900" cy="0"/>
          </a:xfrm>
          <a:prstGeom prst="straightConnector1">
            <a:avLst/>
          </a:prstGeom>
          <a:noFill/>
          <a:ln cap="flat" cmpd="sng" w="19050">
            <a:solidFill>
              <a:srgbClr val="C6531F"/>
            </a:solidFill>
            <a:prstDash val="solid"/>
            <a:round/>
            <a:headEnd len="sm" w="sm" type="none"/>
            <a:tailEnd len="sm" w="sm" type="none"/>
          </a:ln>
        </p:spPr>
      </p:cxnSp>
      <p:sp>
        <p:nvSpPr>
          <p:cNvPr id="391" name="Google Shape;391;p46"/>
          <p:cNvSpPr txBox="1"/>
          <p:nvPr>
            <p:ph idx="4" type="body"/>
          </p:nvPr>
        </p:nvSpPr>
        <p:spPr>
          <a:xfrm>
            <a:off x="493775" y="461667"/>
            <a:ext cx="5916600" cy="383400"/>
          </a:xfrm>
          <a:prstGeom prst="rect">
            <a:avLst/>
          </a:prstGeom>
          <a:noFill/>
          <a:ln>
            <a:noFill/>
          </a:ln>
        </p:spPr>
        <p:txBody>
          <a:bodyPr anchorCtr="0" anchor="ctr" bIns="45700" lIns="45700" spcFirstLastPara="1" rIns="45700" wrap="square" tIns="45700">
            <a:normAutofit/>
          </a:bodyPr>
          <a:lstStyle>
            <a:lvl1pPr indent="-228600" lvl="0" marL="457200" rtl="0" algn="l">
              <a:lnSpc>
                <a:spcPct val="100000"/>
              </a:lnSpc>
              <a:spcBef>
                <a:spcPts val="200"/>
              </a:spcBef>
              <a:spcAft>
                <a:spcPts val="0"/>
              </a:spcAft>
              <a:buClr>
                <a:srgbClr val="FFFFFF"/>
              </a:buClr>
              <a:buSzPts val="1200"/>
              <a:buFont typeface="Arial Black"/>
              <a:buNone/>
              <a:defRPr sz="1200">
                <a:latin typeface="Arial Black"/>
                <a:ea typeface="Arial Black"/>
                <a:cs typeface="Arial Black"/>
                <a:sym typeface="Arial Black"/>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92" name="Google Shape;392;p46"/>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2">
    <p:bg>
      <p:bgPr>
        <a:blipFill>
          <a:blip r:embed="rId2">
            <a:alphaModFix/>
          </a:blip>
          <a:stretch>
            <a:fillRect/>
          </a:stretch>
        </a:blipFill>
      </p:bgPr>
    </p:bg>
    <p:spTree>
      <p:nvGrpSpPr>
        <p:cNvPr id="393" name="Shape 393"/>
        <p:cNvGrpSpPr/>
        <p:nvPr/>
      </p:nvGrpSpPr>
      <p:grpSpPr>
        <a:xfrm>
          <a:off x="0" y="0"/>
          <a:ext cx="0" cy="0"/>
          <a:chOff x="0" y="0"/>
          <a:chExt cx="0" cy="0"/>
        </a:xfrm>
      </p:grpSpPr>
      <p:sp>
        <p:nvSpPr>
          <p:cNvPr id="394" name="Google Shape;394;p47"/>
          <p:cNvSpPr txBox="1"/>
          <p:nvPr>
            <p:ph type="title"/>
          </p:nvPr>
        </p:nvSpPr>
        <p:spPr>
          <a:xfrm>
            <a:off x="457200" y="777477"/>
            <a:ext cx="8229600" cy="857400"/>
          </a:xfrm>
          <a:prstGeom prst="rect">
            <a:avLst/>
          </a:prstGeom>
          <a:noFill/>
          <a:ln>
            <a:noFill/>
          </a:ln>
        </p:spPr>
        <p:txBody>
          <a:bodyPr anchorCtr="0" anchor="ctr" bIns="45700" lIns="45700" spcFirstLastPara="1" rIns="45700" wrap="square" tIns="45700">
            <a:normAutofit/>
          </a:bodyPr>
          <a:lstStyle>
            <a:lvl1pPr lvl="0" rtl="0" algn="l">
              <a:lnSpc>
                <a:spcPct val="75000"/>
              </a:lnSpc>
              <a:spcBef>
                <a:spcPts val="0"/>
              </a:spcBef>
              <a:spcAft>
                <a:spcPts val="0"/>
              </a:spcAft>
              <a:buClr>
                <a:srgbClr val="FFFFFF"/>
              </a:buClr>
              <a:buSzPts val="3600"/>
              <a:buFont typeface="Arial Black"/>
              <a:buNone/>
              <a:defRPr sz="3600"/>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395" name="Google Shape;395;p47"/>
          <p:cNvSpPr txBox="1"/>
          <p:nvPr>
            <p:ph idx="1" type="body"/>
          </p:nvPr>
        </p:nvSpPr>
        <p:spPr>
          <a:xfrm>
            <a:off x="457200" y="1771650"/>
            <a:ext cx="8229600" cy="2914800"/>
          </a:xfrm>
          <a:prstGeom prst="rect">
            <a:avLst/>
          </a:prstGeom>
          <a:noFill/>
          <a:ln>
            <a:noFill/>
          </a:ln>
        </p:spPr>
        <p:txBody>
          <a:bodyPr anchorCtr="0" anchor="t" bIns="45700" lIns="45700" spcFirstLastPara="1" rIns="45700" wrap="square" tIns="45700">
            <a:normAutofit/>
          </a:bodyPr>
          <a:lstStyle>
            <a:lvl1pPr indent="-406400" lvl="0" marL="457200" rtl="0" algn="l">
              <a:lnSpc>
                <a:spcPct val="100000"/>
              </a:lnSpc>
              <a:spcBef>
                <a:spcPts val="600"/>
              </a:spcBef>
              <a:spcAft>
                <a:spcPts val="0"/>
              </a:spcAft>
              <a:buClr>
                <a:srgbClr val="FFFFFF"/>
              </a:buClr>
              <a:buSzPts val="2800"/>
              <a:buFont typeface="Arial"/>
              <a:buChar char="•"/>
              <a:defRPr sz="2800"/>
            </a:lvl1pPr>
            <a:lvl2pPr indent="-406400" lvl="1" marL="914400" rtl="0" algn="l">
              <a:lnSpc>
                <a:spcPct val="100000"/>
              </a:lnSpc>
              <a:spcBef>
                <a:spcPts val="600"/>
              </a:spcBef>
              <a:spcAft>
                <a:spcPts val="0"/>
              </a:spcAft>
              <a:buClr>
                <a:srgbClr val="FFFFFF"/>
              </a:buClr>
              <a:buSzPts val="2800"/>
              <a:buFont typeface="Arial"/>
              <a:buChar char="–"/>
              <a:defRPr sz="2800"/>
            </a:lvl2pPr>
            <a:lvl3pPr indent="-406400" lvl="2" marL="1371600" rtl="0" algn="l">
              <a:lnSpc>
                <a:spcPct val="100000"/>
              </a:lnSpc>
              <a:spcBef>
                <a:spcPts val="600"/>
              </a:spcBef>
              <a:spcAft>
                <a:spcPts val="0"/>
              </a:spcAft>
              <a:buClr>
                <a:srgbClr val="FFFFFF"/>
              </a:buClr>
              <a:buSzPts val="2800"/>
              <a:buFont typeface="Arial"/>
              <a:buChar char="•"/>
              <a:defRPr sz="2800"/>
            </a:lvl3pPr>
            <a:lvl4pPr indent="-406400" lvl="3" marL="1828800" rtl="0" algn="l">
              <a:lnSpc>
                <a:spcPct val="100000"/>
              </a:lnSpc>
              <a:spcBef>
                <a:spcPts val="600"/>
              </a:spcBef>
              <a:spcAft>
                <a:spcPts val="0"/>
              </a:spcAft>
              <a:buClr>
                <a:srgbClr val="FFFFFF"/>
              </a:buClr>
              <a:buSzPts val="2800"/>
              <a:buFont typeface="Arial"/>
              <a:buChar char="–"/>
              <a:defRPr sz="2800"/>
            </a:lvl4pPr>
            <a:lvl5pPr indent="-406400" lvl="4" marL="2286000" rtl="0" algn="l">
              <a:lnSpc>
                <a:spcPct val="100000"/>
              </a:lnSpc>
              <a:spcBef>
                <a:spcPts val="600"/>
              </a:spcBef>
              <a:spcAft>
                <a:spcPts val="0"/>
              </a:spcAft>
              <a:buClr>
                <a:srgbClr val="FFFFFF"/>
              </a:buClr>
              <a:buSzPts val="2800"/>
              <a:buFont typeface="Arial"/>
              <a:buChar char="»"/>
              <a:defRPr sz="2800"/>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396" name="Google Shape;396;p47"/>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2">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48"/>
          <p:cNvSpPr txBox="1"/>
          <p:nvPr>
            <p:ph type="title"/>
          </p:nvPr>
        </p:nvSpPr>
        <p:spPr>
          <a:xfrm>
            <a:off x="722312" y="3305176"/>
            <a:ext cx="7772400" cy="1021500"/>
          </a:xfrm>
          <a:prstGeom prst="rect">
            <a:avLst/>
          </a:prstGeom>
          <a:noFill/>
          <a:ln>
            <a:noFill/>
          </a:ln>
        </p:spPr>
        <p:txBody>
          <a:bodyPr anchorCtr="0" anchor="t" bIns="45700" lIns="45700" spcFirstLastPara="1" rIns="45700" wrap="square" tIns="45700">
            <a:normAutofit/>
          </a:bodyPr>
          <a:lstStyle>
            <a:lvl1pPr lvl="0" rtl="0" algn="l">
              <a:lnSpc>
                <a:spcPct val="75000"/>
              </a:lnSpc>
              <a:spcBef>
                <a:spcPts val="0"/>
              </a:spcBef>
              <a:spcAft>
                <a:spcPts val="0"/>
              </a:spcAft>
              <a:buClr>
                <a:srgbClr val="FFFFFF"/>
              </a:buClr>
              <a:buSzPts val="3600"/>
              <a:buFont typeface="Arial Black"/>
              <a:buNone/>
              <a:defRPr sz="3600"/>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399" name="Google Shape;399;p48"/>
          <p:cNvSpPr txBox="1"/>
          <p:nvPr>
            <p:ph idx="1" type="body"/>
          </p:nvPr>
        </p:nvSpPr>
        <p:spPr>
          <a:xfrm>
            <a:off x="722312" y="2038350"/>
            <a:ext cx="7772400" cy="1125000"/>
          </a:xfrm>
          <a:prstGeom prst="rect">
            <a:avLst/>
          </a:prstGeom>
          <a:noFill/>
          <a:ln>
            <a:noFill/>
          </a:ln>
        </p:spPr>
        <p:txBody>
          <a:bodyPr anchorCtr="0" anchor="b" bIns="45700" lIns="45700" spcFirstLastPara="1" rIns="45700" wrap="square" tIns="45700">
            <a:normAutofit/>
          </a:bodyPr>
          <a:lstStyle>
            <a:lvl1pPr indent="-228600" lvl="0" marL="457200" rtl="0" algn="l">
              <a:lnSpc>
                <a:spcPct val="100000"/>
              </a:lnSpc>
              <a:spcBef>
                <a:spcPts val="400"/>
              </a:spcBef>
              <a:spcAft>
                <a:spcPts val="0"/>
              </a:spcAft>
              <a:buClr>
                <a:srgbClr val="FFFFFF"/>
              </a:buClr>
              <a:buSzPts val="2000"/>
              <a:buFont typeface="Arial"/>
              <a:buNone/>
              <a:defRPr sz="2000"/>
            </a:lvl1pPr>
            <a:lvl2pPr indent="-228600" lvl="1" marL="914400" rtl="0" algn="l">
              <a:lnSpc>
                <a:spcPct val="100000"/>
              </a:lnSpc>
              <a:spcBef>
                <a:spcPts val="400"/>
              </a:spcBef>
              <a:spcAft>
                <a:spcPts val="0"/>
              </a:spcAft>
              <a:buClr>
                <a:srgbClr val="FFFFFF"/>
              </a:buClr>
              <a:buSzPts val="2000"/>
              <a:buFont typeface="Arial"/>
              <a:buNone/>
              <a:defRPr sz="2000"/>
            </a:lvl2pPr>
            <a:lvl3pPr indent="-228600" lvl="2" marL="1371600" rtl="0" algn="l">
              <a:lnSpc>
                <a:spcPct val="100000"/>
              </a:lnSpc>
              <a:spcBef>
                <a:spcPts val="400"/>
              </a:spcBef>
              <a:spcAft>
                <a:spcPts val="0"/>
              </a:spcAft>
              <a:buClr>
                <a:srgbClr val="FFFFFF"/>
              </a:buClr>
              <a:buSzPts val="2000"/>
              <a:buFont typeface="Arial"/>
              <a:buNone/>
              <a:defRPr sz="2000"/>
            </a:lvl3pPr>
            <a:lvl4pPr indent="-228600" lvl="3" marL="1828800" rtl="0" algn="l">
              <a:lnSpc>
                <a:spcPct val="100000"/>
              </a:lnSpc>
              <a:spcBef>
                <a:spcPts val="400"/>
              </a:spcBef>
              <a:spcAft>
                <a:spcPts val="0"/>
              </a:spcAft>
              <a:buClr>
                <a:srgbClr val="FFFFFF"/>
              </a:buClr>
              <a:buSzPts val="2000"/>
              <a:buFont typeface="Arial"/>
              <a:buNone/>
              <a:defRPr sz="2000"/>
            </a:lvl4pPr>
            <a:lvl5pPr indent="-228600" lvl="4" marL="2286000" rtl="0" algn="l">
              <a:lnSpc>
                <a:spcPct val="100000"/>
              </a:lnSpc>
              <a:spcBef>
                <a:spcPts val="400"/>
              </a:spcBef>
              <a:spcAft>
                <a:spcPts val="0"/>
              </a:spcAft>
              <a:buClr>
                <a:srgbClr val="FFFFFF"/>
              </a:buClr>
              <a:buSzPts val="2000"/>
              <a:buFont typeface="Arial"/>
              <a:buNone/>
              <a:defRPr sz="2000"/>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00" name="Google Shape;400;p48"/>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blipFill>
          <a:blip r:embed="rId2">
            <a:alphaModFix/>
          </a:blip>
          <a:stretch>
            <a:fillRect/>
          </a:stretch>
        </a:blipFill>
      </p:bgPr>
    </p:bg>
    <p:spTree>
      <p:nvGrpSpPr>
        <p:cNvPr id="401" name="Shape 401"/>
        <p:cNvGrpSpPr/>
        <p:nvPr/>
      </p:nvGrpSpPr>
      <p:grpSpPr>
        <a:xfrm>
          <a:off x="0" y="0"/>
          <a:ext cx="0" cy="0"/>
          <a:chOff x="0" y="0"/>
          <a:chExt cx="0" cy="0"/>
        </a:xfrm>
      </p:grpSpPr>
      <p:sp>
        <p:nvSpPr>
          <p:cNvPr id="402" name="Google Shape;402;p49"/>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lvl1pPr lvl="0" rtl="0" algn="l">
              <a:lnSpc>
                <a:spcPct val="75000"/>
              </a:lnSpc>
              <a:spcBef>
                <a:spcPts val="0"/>
              </a:spcBef>
              <a:spcAft>
                <a:spcPts val="0"/>
              </a:spcAft>
              <a:buClr>
                <a:srgbClr val="FFFFFF"/>
              </a:buClr>
              <a:buSzPts val="3600"/>
              <a:buFont typeface="Arial Black"/>
              <a:buNone/>
              <a:defRPr sz="3600"/>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403" name="Google Shape;403;p49"/>
          <p:cNvSpPr txBox="1"/>
          <p:nvPr>
            <p:ph idx="1" type="body"/>
          </p:nvPr>
        </p:nvSpPr>
        <p:spPr>
          <a:xfrm>
            <a:off x="457200" y="1749027"/>
            <a:ext cx="4038600" cy="3108600"/>
          </a:xfrm>
          <a:prstGeom prst="rect">
            <a:avLst/>
          </a:prstGeom>
          <a:noFill/>
          <a:ln>
            <a:noFill/>
          </a:ln>
        </p:spPr>
        <p:txBody>
          <a:bodyPr anchorCtr="0" anchor="t" bIns="45700" lIns="45700" spcFirstLastPara="1" rIns="45700" wrap="square" tIns="45700">
            <a:normAutofit/>
          </a:bodyPr>
          <a:lstStyle>
            <a:lvl1pPr indent="-406400" lvl="0" marL="457200" rtl="0" algn="l">
              <a:lnSpc>
                <a:spcPct val="100000"/>
              </a:lnSpc>
              <a:spcBef>
                <a:spcPts val="600"/>
              </a:spcBef>
              <a:spcAft>
                <a:spcPts val="0"/>
              </a:spcAft>
              <a:buClr>
                <a:srgbClr val="FFFFFF"/>
              </a:buClr>
              <a:buSzPts val="2800"/>
              <a:buFont typeface="Arial"/>
              <a:buChar char="•"/>
              <a:defRPr sz="2800"/>
            </a:lvl1pPr>
            <a:lvl2pPr indent="-406400" lvl="1" marL="914400" rtl="0" algn="l">
              <a:lnSpc>
                <a:spcPct val="100000"/>
              </a:lnSpc>
              <a:spcBef>
                <a:spcPts val="600"/>
              </a:spcBef>
              <a:spcAft>
                <a:spcPts val="0"/>
              </a:spcAft>
              <a:buClr>
                <a:srgbClr val="FFFFFF"/>
              </a:buClr>
              <a:buSzPts val="2800"/>
              <a:buFont typeface="Arial"/>
              <a:buChar char="–"/>
              <a:defRPr sz="2800"/>
            </a:lvl2pPr>
            <a:lvl3pPr indent="-406400" lvl="2" marL="1371600" rtl="0" algn="l">
              <a:lnSpc>
                <a:spcPct val="100000"/>
              </a:lnSpc>
              <a:spcBef>
                <a:spcPts val="600"/>
              </a:spcBef>
              <a:spcAft>
                <a:spcPts val="0"/>
              </a:spcAft>
              <a:buClr>
                <a:srgbClr val="FFFFFF"/>
              </a:buClr>
              <a:buSzPts val="2800"/>
              <a:buFont typeface="Arial"/>
              <a:buChar char="•"/>
              <a:defRPr sz="2800"/>
            </a:lvl3pPr>
            <a:lvl4pPr indent="-406400" lvl="3" marL="1828800" rtl="0" algn="l">
              <a:lnSpc>
                <a:spcPct val="100000"/>
              </a:lnSpc>
              <a:spcBef>
                <a:spcPts val="600"/>
              </a:spcBef>
              <a:spcAft>
                <a:spcPts val="0"/>
              </a:spcAft>
              <a:buClr>
                <a:srgbClr val="FFFFFF"/>
              </a:buClr>
              <a:buSzPts val="2800"/>
              <a:buFont typeface="Arial"/>
              <a:buChar char="–"/>
              <a:defRPr sz="2800"/>
            </a:lvl4pPr>
            <a:lvl5pPr indent="-406400" lvl="4" marL="2286000" rtl="0" algn="l">
              <a:lnSpc>
                <a:spcPct val="100000"/>
              </a:lnSpc>
              <a:spcBef>
                <a:spcPts val="600"/>
              </a:spcBef>
              <a:spcAft>
                <a:spcPts val="0"/>
              </a:spcAft>
              <a:buClr>
                <a:srgbClr val="FFFFFF"/>
              </a:buClr>
              <a:buSzPts val="2800"/>
              <a:buFont typeface="Arial"/>
              <a:buChar char="»"/>
              <a:defRPr sz="2800"/>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04" name="Google Shape;404;p49"/>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p:cSld name="Content with Caption 2">
    <p:bg>
      <p:bgPr>
        <a:blipFill>
          <a:blip r:embed="rId2">
            <a:alphaModFix/>
          </a:blip>
          <a:stretch>
            <a:fillRect/>
          </a:stretch>
        </a:blipFill>
      </p:bgPr>
    </p:bg>
    <p:spTree>
      <p:nvGrpSpPr>
        <p:cNvPr id="405" name="Shape 405"/>
        <p:cNvGrpSpPr/>
        <p:nvPr/>
      </p:nvGrpSpPr>
      <p:grpSpPr>
        <a:xfrm>
          <a:off x="0" y="0"/>
          <a:ext cx="0" cy="0"/>
          <a:chOff x="0" y="0"/>
          <a:chExt cx="0" cy="0"/>
        </a:xfrm>
      </p:grpSpPr>
      <p:sp>
        <p:nvSpPr>
          <p:cNvPr id="406" name="Google Shape;406;p50"/>
          <p:cNvSpPr txBox="1"/>
          <p:nvPr>
            <p:ph type="title"/>
          </p:nvPr>
        </p:nvSpPr>
        <p:spPr>
          <a:xfrm>
            <a:off x="420687" y="641510"/>
            <a:ext cx="3008400" cy="871500"/>
          </a:xfrm>
          <a:prstGeom prst="rect">
            <a:avLst/>
          </a:prstGeom>
          <a:noFill/>
          <a:ln>
            <a:noFill/>
          </a:ln>
        </p:spPr>
        <p:txBody>
          <a:bodyPr anchorCtr="0" anchor="b" bIns="45700" lIns="45700" spcFirstLastPara="1" rIns="45700" wrap="square" tIns="45700">
            <a:normAutofit/>
          </a:bodyPr>
          <a:lstStyle>
            <a:lvl1pPr lvl="0" rtl="0" algn="l">
              <a:lnSpc>
                <a:spcPct val="75000"/>
              </a:lnSpc>
              <a:spcBef>
                <a:spcPts val="0"/>
              </a:spcBef>
              <a:spcAft>
                <a:spcPts val="0"/>
              </a:spcAft>
              <a:buClr>
                <a:srgbClr val="F8971F"/>
              </a:buClr>
              <a:buSzPts val="2000"/>
              <a:buFont typeface="Arial Black"/>
              <a:buNone/>
              <a:defRPr sz="2000">
                <a:solidFill>
                  <a:srgbClr val="F8971F"/>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407" name="Google Shape;407;p50"/>
          <p:cNvSpPr txBox="1"/>
          <p:nvPr>
            <p:ph idx="1" type="body"/>
          </p:nvPr>
        </p:nvSpPr>
        <p:spPr>
          <a:xfrm>
            <a:off x="3587401" y="647994"/>
            <a:ext cx="5111700" cy="4095600"/>
          </a:xfrm>
          <a:prstGeom prst="rect">
            <a:avLst/>
          </a:prstGeom>
          <a:noFill/>
          <a:ln>
            <a:noFill/>
          </a:ln>
        </p:spPr>
        <p:txBody>
          <a:bodyPr anchorCtr="0" anchor="t" bIns="45700" lIns="45700" spcFirstLastPara="1" rIns="45700" wrap="square" tIns="45700">
            <a:normAutofit/>
          </a:bodyPr>
          <a:lstStyle>
            <a:lvl1pPr indent="-431800" lvl="0" marL="457200" rtl="0" algn="l">
              <a:lnSpc>
                <a:spcPct val="100000"/>
              </a:lnSpc>
              <a:spcBef>
                <a:spcPts val="700"/>
              </a:spcBef>
              <a:spcAft>
                <a:spcPts val="0"/>
              </a:spcAft>
              <a:buClr>
                <a:srgbClr val="FFFFFF"/>
              </a:buClr>
              <a:buSzPts val="3200"/>
              <a:buFont typeface="Arial"/>
              <a:buChar char="•"/>
              <a:defRPr sz="3200"/>
            </a:lvl1pPr>
            <a:lvl2pPr indent="-431800" lvl="1" marL="914400" rtl="0" algn="l">
              <a:lnSpc>
                <a:spcPct val="100000"/>
              </a:lnSpc>
              <a:spcBef>
                <a:spcPts val="700"/>
              </a:spcBef>
              <a:spcAft>
                <a:spcPts val="0"/>
              </a:spcAft>
              <a:buClr>
                <a:srgbClr val="FFFFFF"/>
              </a:buClr>
              <a:buSzPts val="3200"/>
              <a:buFont typeface="Arial"/>
              <a:buChar char="–"/>
              <a:defRPr sz="3200"/>
            </a:lvl2pPr>
            <a:lvl3pPr indent="-431800" lvl="2" marL="1371600" rtl="0" algn="l">
              <a:lnSpc>
                <a:spcPct val="100000"/>
              </a:lnSpc>
              <a:spcBef>
                <a:spcPts val="700"/>
              </a:spcBef>
              <a:spcAft>
                <a:spcPts val="0"/>
              </a:spcAft>
              <a:buClr>
                <a:srgbClr val="FFFFFF"/>
              </a:buClr>
              <a:buSzPts val="3200"/>
              <a:buFont typeface="Arial"/>
              <a:buChar char="•"/>
              <a:defRPr sz="3200"/>
            </a:lvl3pPr>
            <a:lvl4pPr indent="-431800" lvl="3" marL="1828800" rtl="0" algn="l">
              <a:lnSpc>
                <a:spcPct val="100000"/>
              </a:lnSpc>
              <a:spcBef>
                <a:spcPts val="700"/>
              </a:spcBef>
              <a:spcAft>
                <a:spcPts val="0"/>
              </a:spcAft>
              <a:buClr>
                <a:srgbClr val="FFFFFF"/>
              </a:buClr>
              <a:buSzPts val="3200"/>
              <a:buFont typeface="Arial"/>
              <a:buChar char="–"/>
              <a:defRPr sz="3200"/>
            </a:lvl4pPr>
            <a:lvl5pPr indent="-431800" lvl="4" marL="2286000" rtl="0" algn="l">
              <a:lnSpc>
                <a:spcPct val="100000"/>
              </a:lnSpc>
              <a:spcBef>
                <a:spcPts val="700"/>
              </a:spcBef>
              <a:spcAft>
                <a:spcPts val="0"/>
              </a:spcAft>
              <a:buClr>
                <a:srgbClr val="FFFFFF"/>
              </a:buClr>
              <a:buSzPts val="3200"/>
              <a:buFont typeface="Arial"/>
              <a:buChar char="»"/>
              <a:defRPr sz="3200"/>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08" name="Google Shape;408;p50"/>
          <p:cNvSpPr txBox="1"/>
          <p:nvPr>
            <p:ph idx="2" type="body"/>
          </p:nvPr>
        </p:nvSpPr>
        <p:spPr>
          <a:xfrm>
            <a:off x="420687" y="1601628"/>
            <a:ext cx="3008400" cy="3141900"/>
          </a:xfrm>
          <a:prstGeom prst="rect">
            <a:avLst/>
          </a:prstGeom>
          <a:noFill/>
          <a:ln>
            <a:noFill/>
          </a:ln>
        </p:spPr>
        <p:txBody>
          <a:bodyPr anchorCtr="0" anchor="t" bIns="45700" lIns="45700" spcFirstLastPara="1" rIns="45700" wrap="square" tIns="45700">
            <a:normAutofit/>
          </a:bodyPr>
          <a:lstStyle>
            <a:lvl1pPr indent="-228600" lvl="0" marL="457200" rtl="0" algn="l">
              <a:lnSpc>
                <a:spcPct val="90000"/>
              </a:lnSpc>
              <a:spcBef>
                <a:spcPts val="0"/>
              </a:spcBef>
              <a:spcAft>
                <a:spcPts val="0"/>
              </a:spcAft>
              <a:buClr>
                <a:srgbClr val="FFFFFF"/>
              </a:buClr>
              <a:buSzPts val="1800"/>
              <a:buNone/>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09" name="Google Shape;409;p50"/>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p:cSld name="Picture with Caption 2">
    <p:bg>
      <p:bgPr>
        <a:blipFill>
          <a:blip r:embed="rId2">
            <a:alphaModFix/>
          </a:blip>
          <a:stretch>
            <a:fillRect/>
          </a:stretch>
        </a:blipFill>
      </p:bgPr>
    </p:bg>
    <p:spTree>
      <p:nvGrpSpPr>
        <p:cNvPr id="410" name="Shape 410"/>
        <p:cNvGrpSpPr/>
        <p:nvPr/>
      </p:nvGrpSpPr>
      <p:grpSpPr>
        <a:xfrm>
          <a:off x="0" y="0"/>
          <a:ext cx="0" cy="0"/>
          <a:chOff x="0" y="0"/>
          <a:chExt cx="0" cy="0"/>
        </a:xfrm>
      </p:grpSpPr>
      <p:sp>
        <p:nvSpPr>
          <p:cNvPr id="411" name="Google Shape;411;p51"/>
          <p:cNvSpPr txBox="1"/>
          <p:nvPr>
            <p:ph type="title"/>
          </p:nvPr>
        </p:nvSpPr>
        <p:spPr>
          <a:xfrm>
            <a:off x="1792288" y="3829050"/>
            <a:ext cx="5486400" cy="425700"/>
          </a:xfrm>
          <a:prstGeom prst="rect">
            <a:avLst/>
          </a:prstGeom>
          <a:noFill/>
          <a:ln>
            <a:noFill/>
          </a:ln>
        </p:spPr>
        <p:txBody>
          <a:bodyPr anchorCtr="0" anchor="b" bIns="45700" lIns="45700" spcFirstLastPara="1" rIns="45700" wrap="square" tIns="45700">
            <a:normAutofit/>
          </a:bodyPr>
          <a:lstStyle>
            <a:lvl1pPr lvl="0" rtl="0" algn="l">
              <a:lnSpc>
                <a:spcPct val="75000"/>
              </a:lnSpc>
              <a:spcBef>
                <a:spcPts val="0"/>
              </a:spcBef>
              <a:spcAft>
                <a:spcPts val="0"/>
              </a:spcAft>
              <a:buClr>
                <a:srgbClr val="F8971F"/>
              </a:buClr>
              <a:buSzPts val="2000"/>
              <a:buFont typeface="Arial Black"/>
              <a:buNone/>
              <a:defRPr sz="2000">
                <a:solidFill>
                  <a:srgbClr val="F8971F"/>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412" name="Google Shape;412;p51"/>
          <p:cNvSpPr/>
          <p:nvPr>
            <p:ph idx="2" type="pic"/>
          </p:nvPr>
        </p:nvSpPr>
        <p:spPr>
          <a:xfrm>
            <a:off x="1792288" y="685800"/>
            <a:ext cx="5486400" cy="3086100"/>
          </a:xfrm>
          <a:prstGeom prst="rect">
            <a:avLst/>
          </a:prstGeom>
          <a:noFill/>
          <a:ln>
            <a:noFill/>
          </a:ln>
        </p:spPr>
      </p:sp>
      <p:sp>
        <p:nvSpPr>
          <p:cNvPr id="413" name="Google Shape;413;p51"/>
          <p:cNvSpPr txBox="1"/>
          <p:nvPr>
            <p:ph idx="1" type="body"/>
          </p:nvPr>
        </p:nvSpPr>
        <p:spPr>
          <a:xfrm>
            <a:off x="1792288" y="4254817"/>
            <a:ext cx="5486400" cy="603000"/>
          </a:xfrm>
          <a:prstGeom prst="rect">
            <a:avLst/>
          </a:prstGeom>
          <a:noFill/>
          <a:ln>
            <a:noFill/>
          </a:ln>
        </p:spPr>
        <p:txBody>
          <a:bodyPr anchorCtr="0" anchor="t" bIns="45700" lIns="45700" spcFirstLastPara="1" rIns="45700" wrap="square" tIns="45700">
            <a:normAutofit/>
          </a:bodyPr>
          <a:lstStyle>
            <a:lvl1pPr indent="-228600" lvl="0" marL="457200" rtl="0" algn="l">
              <a:lnSpc>
                <a:spcPct val="100000"/>
              </a:lnSpc>
              <a:spcBef>
                <a:spcPts val="300"/>
              </a:spcBef>
              <a:spcAft>
                <a:spcPts val="0"/>
              </a:spcAft>
              <a:buClr>
                <a:srgbClr val="FFFFFF"/>
              </a:buClr>
              <a:buSzPts val="1800"/>
              <a:buNone/>
              <a:defRPr/>
            </a:lvl1pPr>
            <a:lvl2pPr indent="-228600" lvl="1" marL="914400" rtl="0" algn="l">
              <a:lnSpc>
                <a:spcPct val="100000"/>
              </a:lnSpc>
              <a:spcBef>
                <a:spcPts val="300"/>
              </a:spcBef>
              <a:spcAft>
                <a:spcPts val="0"/>
              </a:spcAft>
              <a:buClr>
                <a:srgbClr val="FFFFFF"/>
              </a:buClr>
              <a:buSzPts val="1800"/>
              <a:buNone/>
              <a:defRPr/>
            </a:lvl2pPr>
            <a:lvl3pPr indent="-228600" lvl="2" marL="1371600" rtl="0" algn="l">
              <a:lnSpc>
                <a:spcPct val="100000"/>
              </a:lnSpc>
              <a:spcBef>
                <a:spcPts val="300"/>
              </a:spcBef>
              <a:spcAft>
                <a:spcPts val="0"/>
              </a:spcAft>
              <a:buClr>
                <a:srgbClr val="FFFFFF"/>
              </a:buClr>
              <a:buSzPts val="1800"/>
              <a:buNone/>
              <a:defRPr/>
            </a:lvl3pPr>
            <a:lvl4pPr indent="-228600" lvl="3" marL="1828800" rtl="0" algn="l">
              <a:lnSpc>
                <a:spcPct val="100000"/>
              </a:lnSpc>
              <a:spcBef>
                <a:spcPts val="300"/>
              </a:spcBef>
              <a:spcAft>
                <a:spcPts val="0"/>
              </a:spcAft>
              <a:buClr>
                <a:srgbClr val="FFFFFF"/>
              </a:buClr>
              <a:buSzPts val="1800"/>
              <a:buNone/>
              <a:defRPr/>
            </a:lvl4pPr>
            <a:lvl5pPr indent="-228600" lvl="4" marL="2286000" rtl="0" algn="l">
              <a:lnSpc>
                <a:spcPct val="100000"/>
              </a:lnSpc>
              <a:spcBef>
                <a:spcPts val="300"/>
              </a:spcBef>
              <a:spcAft>
                <a:spcPts val="0"/>
              </a:spcAft>
              <a:buClr>
                <a:srgbClr val="FFFFFF"/>
              </a:buClr>
              <a:buSzPts val="1800"/>
              <a:buNone/>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14" name="Google Shape;414;p51"/>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pic>
        <p:nvPicPr>
          <p:cNvPr id="44" name="Google Shape;44;p6"/>
          <p:cNvPicPr preferRelativeResize="0"/>
          <p:nvPr/>
        </p:nvPicPr>
        <p:blipFill rotWithShape="1">
          <a:blip r:embed="rId2">
            <a:alphaModFix amt="87000"/>
          </a:blip>
          <a:srcRect b="0" l="0" r="0" t="0"/>
          <a:stretch/>
        </p:blipFill>
        <p:spPr>
          <a:xfrm flipH="1" rot="-117637">
            <a:off x="-382825" y="-354560"/>
            <a:ext cx="1583266" cy="1583281"/>
          </a:xfrm>
          <a:prstGeom prst="rect">
            <a:avLst/>
          </a:prstGeom>
          <a:noFill/>
          <a:ln>
            <a:noFill/>
          </a:ln>
        </p:spPr>
      </p:pic>
      <p:pic>
        <p:nvPicPr>
          <p:cNvPr id="45" name="Google Shape;45;p6"/>
          <p:cNvPicPr preferRelativeResize="0"/>
          <p:nvPr/>
        </p:nvPicPr>
        <p:blipFill>
          <a:blip r:embed="rId3">
            <a:alphaModFix amt="82000"/>
          </a:blip>
          <a:stretch>
            <a:fillRect/>
          </a:stretch>
        </p:blipFill>
        <p:spPr>
          <a:xfrm flipH="1" rot="4516150">
            <a:off x="7862593" y="-326283"/>
            <a:ext cx="1423990" cy="1423990"/>
          </a:xfrm>
          <a:prstGeom prst="rect">
            <a:avLst/>
          </a:prstGeom>
          <a:noFill/>
          <a:ln>
            <a:noFill/>
          </a:ln>
        </p:spPr>
      </p:pic>
      <p:pic>
        <p:nvPicPr>
          <p:cNvPr id="46" name="Google Shape;46;p6"/>
          <p:cNvPicPr preferRelativeResize="0"/>
          <p:nvPr/>
        </p:nvPicPr>
        <p:blipFill rotWithShape="1">
          <a:blip r:embed="rId4">
            <a:alphaModFix amt="69000"/>
          </a:blip>
          <a:srcRect b="0" l="0" r="0" t="0"/>
          <a:stretch/>
        </p:blipFill>
        <p:spPr>
          <a:xfrm flipH="1" rot="487123">
            <a:off x="-252851" y="697873"/>
            <a:ext cx="756826" cy="756828"/>
          </a:xfrm>
          <a:prstGeom prst="rect">
            <a:avLst/>
          </a:prstGeom>
          <a:noFill/>
          <a:ln>
            <a:noFill/>
          </a:ln>
        </p:spPr>
      </p:pic>
      <p:pic>
        <p:nvPicPr>
          <p:cNvPr id="47" name="Google Shape;47;p6"/>
          <p:cNvPicPr preferRelativeResize="0"/>
          <p:nvPr/>
        </p:nvPicPr>
        <p:blipFill rotWithShape="1">
          <a:blip r:embed="rId5">
            <a:alphaModFix amt="75000"/>
          </a:blip>
          <a:srcRect b="0" l="0" r="0" t="0"/>
          <a:stretch/>
        </p:blipFill>
        <p:spPr>
          <a:xfrm flipH="1" rot="487131">
            <a:off x="8628275" y="686120"/>
            <a:ext cx="577705" cy="577702"/>
          </a:xfrm>
          <a:prstGeom prst="rect">
            <a:avLst/>
          </a:prstGeom>
          <a:noFill/>
          <a:ln>
            <a:noFill/>
          </a:ln>
        </p:spPr>
      </p:pic>
      <p:sp>
        <p:nvSpPr>
          <p:cNvPr id="48" name="Google Shape;48;p6"/>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49" name="Google Shape;49;p6"/>
          <p:cNvPicPr preferRelativeResize="0"/>
          <p:nvPr/>
        </p:nvPicPr>
        <p:blipFill rotWithShape="1">
          <a:blip r:embed="rId6">
            <a:alphaModFix amt="31000"/>
          </a:blip>
          <a:srcRect b="0" l="0" r="0" t="34167"/>
          <a:stretch/>
        </p:blipFill>
        <p:spPr>
          <a:xfrm flipH="1">
            <a:off x="3899800" y="2798637"/>
            <a:ext cx="6918400" cy="341377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showMasterSp="0">
  <p:cSld name="1_Picture with Caption 2">
    <p:bg>
      <p:bgPr>
        <a:blipFill>
          <a:blip r:embed="rId2">
            <a:alphaModFix/>
          </a:blip>
          <a:stretch>
            <a:fillRect/>
          </a:stretch>
        </a:blipFill>
      </p:bgPr>
    </p:bg>
    <p:spTree>
      <p:nvGrpSpPr>
        <p:cNvPr id="415" name="Shape 415"/>
        <p:cNvGrpSpPr/>
        <p:nvPr/>
      </p:nvGrpSpPr>
      <p:grpSpPr>
        <a:xfrm>
          <a:off x="0" y="0"/>
          <a:ext cx="0" cy="0"/>
          <a:chOff x="0" y="0"/>
          <a:chExt cx="0" cy="0"/>
        </a:xfrm>
      </p:grpSpPr>
      <p:sp>
        <p:nvSpPr>
          <p:cNvPr id="416" name="Google Shape;416;p52"/>
          <p:cNvSpPr txBox="1"/>
          <p:nvPr>
            <p:ph type="title"/>
          </p:nvPr>
        </p:nvSpPr>
        <p:spPr>
          <a:xfrm>
            <a:off x="1792288" y="3829050"/>
            <a:ext cx="5486400" cy="425700"/>
          </a:xfrm>
          <a:prstGeom prst="rect">
            <a:avLst/>
          </a:prstGeom>
          <a:noFill/>
          <a:ln>
            <a:noFill/>
          </a:ln>
        </p:spPr>
        <p:txBody>
          <a:bodyPr anchorCtr="0" anchor="b" bIns="45700" lIns="45700" spcFirstLastPara="1" rIns="45700" wrap="square" tIns="45700">
            <a:normAutofit/>
          </a:bodyPr>
          <a:lstStyle>
            <a:lvl1pPr lvl="0" rtl="0" algn="l">
              <a:lnSpc>
                <a:spcPct val="75000"/>
              </a:lnSpc>
              <a:spcBef>
                <a:spcPts val="0"/>
              </a:spcBef>
              <a:spcAft>
                <a:spcPts val="0"/>
              </a:spcAft>
              <a:buClr>
                <a:srgbClr val="F8971F"/>
              </a:buClr>
              <a:buSzPts val="2000"/>
              <a:buFont typeface="Arial Black"/>
              <a:buNone/>
              <a:defRPr sz="2000">
                <a:solidFill>
                  <a:srgbClr val="F8971F"/>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417" name="Google Shape;417;p52"/>
          <p:cNvSpPr txBox="1"/>
          <p:nvPr>
            <p:ph idx="1" type="body"/>
          </p:nvPr>
        </p:nvSpPr>
        <p:spPr>
          <a:xfrm>
            <a:off x="1792288" y="4254817"/>
            <a:ext cx="5486400" cy="603000"/>
          </a:xfrm>
          <a:prstGeom prst="rect">
            <a:avLst/>
          </a:prstGeom>
          <a:noFill/>
          <a:ln>
            <a:noFill/>
          </a:ln>
        </p:spPr>
        <p:txBody>
          <a:bodyPr anchorCtr="0" anchor="t" bIns="45700" lIns="45700" spcFirstLastPara="1" rIns="45700" wrap="square" tIns="45700">
            <a:normAutofit/>
          </a:bodyPr>
          <a:lstStyle>
            <a:lvl1pPr indent="-228600" lvl="0" marL="457200" rtl="0" algn="l">
              <a:lnSpc>
                <a:spcPct val="100000"/>
              </a:lnSpc>
              <a:spcBef>
                <a:spcPts val="300"/>
              </a:spcBef>
              <a:spcAft>
                <a:spcPts val="0"/>
              </a:spcAft>
              <a:buClr>
                <a:srgbClr val="FFFFFF"/>
              </a:buClr>
              <a:buSzPts val="1800"/>
              <a:buNone/>
              <a:defRPr/>
            </a:lvl1pPr>
            <a:lvl2pPr indent="-228600" lvl="1" marL="914400" rtl="0" algn="l">
              <a:lnSpc>
                <a:spcPct val="100000"/>
              </a:lnSpc>
              <a:spcBef>
                <a:spcPts val="300"/>
              </a:spcBef>
              <a:spcAft>
                <a:spcPts val="0"/>
              </a:spcAft>
              <a:buClr>
                <a:srgbClr val="FFFFFF"/>
              </a:buClr>
              <a:buSzPts val="1800"/>
              <a:buNone/>
              <a:defRPr/>
            </a:lvl2pPr>
            <a:lvl3pPr indent="-228600" lvl="2" marL="1371600" rtl="0" algn="l">
              <a:lnSpc>
                <a:spcPct val="100000"/>
              </a:lnSpc>
              <a:spcBef>
                <a:spcPts val="300"/>
              </a:spcBef>
              <a:spcAft>
                <a:spcPts val="0"/>
              </a:spcAft>
              <a:buClr>
                <a:srgbClr val="FFFFFF"/>
              </a:buClr>
              <a:buSzPts val="1800"/>
              <a:buNone/>
              <a:defRPr/>
            </a:lvl3pPr>
            <a:lvl4pPr indent="-228600" lvl="3" marL="1828800" rtl="0" algn="l">
              <a:lnSpc>
                <a:spcPct val="100000"/>
              </a:lnSpc>
              <a:spcBef>
                <a:spcPts val="300"/>
              </a:spcBef>
              <a:spcAft>
                <a:spcPts val="0"/>
              </a:spcAft>
              <a:buClr>
                <a:srgbClr val="FFFFFF"/>
              </a:buClr>
              <a:buSzPts val="1800"/>
              <a:buNone/>
              <a:defRPr/>
            </a:lvl4pPr>
            <a:lvl5pPr indent="-228600" lvl="4" marL="2286000" rtl="0" algn="l">
              <a:lnSpc>
                <a:spcPct val="100000"/>
              </a:lnSpc>
              <a:spcBef>
                <a:spcPts val="300"/>
              </a:spcBef>
              <a:spcAft>
                <a:spcPts val="0"/>
              </a:spcAft>
              <a:buClr>
                <a:srgbClr val="FFFFFF"/>
              </a:buClr>
              <a:buSzPts val="1800"/>
              <a:buNone/>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18" name="Google Shape;418;p52"/>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3">
    <p:bg>
      <p:bgPr>
        <a:solidFill>
          <a:srgbClr val="CDD6DC"/>
        </a:solidFill>
      </p:bgPr>
    </p:bg>
    <p:spTree>
      <p:nvGrpSpPr>
        <p:cNvPr id="419" name="Shape 419"/>
        <p:cNvGrpSpPr/>
        <p:nvPr/>
      </p:nvGrpSpPr>
      <p:grpSpPr>
        <a:xfrm>
          <a:off x="0" y="0"/>
          <a:ext cx="0" cy="0"/>
          <a:chOff x="0" y="0"/>
          <a:chExt cx="0" cy="0"/>
        </a:xfrm>
      </p:grpSpPr>
      <p:sp>
        <p:nvSpPr>
          <p:cNvPr id="420" name="Google Shape;420;p53"/>
          <p:cNvSpPr txBox="1"/>
          <p:nvPr>
            <p:ph type="title"/>
          </p:nvPr>
        </p:nvSpPr>
        <p:spPr>
          <a:xfrm>
            <a:off x="493776" y="1197863"/>
            <a:ext cx="7891200" cy="1755600"/>
          </a:xfrm>
          <a:prstGeom prst="rect">
            <a:avLst/>
          </a:prstGeom>
          <a:noFill/>
          <a:ln>
            <a:noFill/>
          </a:ln>
        </p:spPr>
        <p:txBody>
          <a:bodyPr anchorCtr="0" anchor="b" bIns="45700" lIns="45700" spcFirstLastPara="1" rIns="45700" wrap="square" tIns="45700">
            <a:normAutofit/>
          </a:bodyPr>
          <a:lstStyle>
            <a:lvl1pPr lvl="0" rtl="0" algn="l">
              <a:lnSpc>
                <a:spcPct val="90909"/>
              </a:lnSpc>
              <a:spcBef>
                <a:spcPts val="0"/>
              </a:spcBef>
              <a:spcAft>
                <a:spcPts val="0"/>
              </a:spcAft>
              <a:buClr>
                <a:srgbClr val="000000"/>
              </a:buClr>
              <a:buSzPts val="4400"/>
              <a:buFont typeface="Arial Black"/>
              <a:buNone/>
              <a:defRPr sz="4400">
                <a:solidFill>
                  <a:srgbClr val="000000"/>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421" name="Google Shape;421;p53"/>
          <p:cNvSpPr txBox="1"/>
          <p:nvPr>
            <p:ph idx="1" type="body"/>
          </p:nvPr>
        </p:nvSpPr>
        <p:spPr>
          <a:xfrm>
            <a:off x="493776" y="3337559"/>
            <a:ext cx="7886700" cy="455700"/>
          </a:xfrm>
          <a:prstGeom prst="rect">
            <a:avLst/>
          </a:prstGeom>
          <a:noFill/>
          <a:ln>
            <a:noFill/>
          </a:ln>
        </p:spPr>
        <p:txBody>
          <a:bodyPr anchorCtr="0" anchor="t" bIns="45700" lIns="45700" spcFirstLastPara="1" rIns="45700" wrap="square" tIns="45700">
            <a:normAutofit/>
          </a:bodyPr>
          <a:lstStyle>
            <a:lvl1pPr indent="-228600" lvl="0" marL="457200" rtl="0" algn="l">
              <a:lnSpc>
                <a:spcPct val="90000"/>
              </a:lnSpc>
              <a:spcBef>
                <a:spcPts val="0"/>
              </a:spcBef>
              <a:spcAft>
                <a:spcPts val="0"/>
              </a:spcAft>
              <a:buClr>
                <a:srgbClr val="000000"/>
              </a:buClr>
              <a:buSzPts val="1400"/>
              <a:buFont typeface="Arial"/>
              <a:buNone/>
              <a:defRPr>
                <a:solidFill>
                  <a:srgbClr val="000000"/>
                </a:solidFill>
              </a:defRPr>
            </a:lvl1pPr>
            <a:lvl2pPr indent="-228600" lvl="1" marL="914400" rtl="0" algn="l">
              <a:lnSpc>
                <a:spcPct val="90000"/>
              </a:lnSpc>
              <a:spcBef>
                <a:spcPts val="0"/>
              </a:spcBef>
              <a:spcAft>
                <a:spcPts val="0"/>
              </a:spcAft>
              <a:buClr>
                <a:srgbClr val="000000"/>
              </a:buClr>
              <a:buSzPts val="1400"/>
              <a:buFont typeface="Arial"/>
              <a:buNone/>
              <a:defRPr>
                <a:solidFill>
                  <a:srgbClr val="000000"/>
                </a:solidFill>
              </a:defRPr>
            </a:lvl2pPr>
            <a:lvl3pPr indent="-228600" lvl="2" marL="1371600" rtl="0" algn="l">
              <a:lnSpc>
                <a:spcPct val="90000"/>
              </a:lnSpc>
              <a:spcBef>
                <a:spcPts val="0"/>
              </a:spcBef>
              <a:spcAft>
                <a:spcPts val="0"/>
              </a:spcAft>
              <a:buClr>
                <a:srgbClr val="000000"/>
              </a:buClr>
              <a:buSzPts val="1400"/>
              <a:buFont typeface="Arial"/>
              <a:buNone/>
              <a:defRPr>
                <a:solidFill>
                  <a:srgbClr val="000000"/>
                </a:solidFill>
              </a:defRPr>
            </a:lvl3pPr>
            <a:lvl4pPr indent="-228600" lvl="3" marL="1828800" rtl="0" algn="l">
              <a:lnSpc>
                <a:spcPct val="90000"/>
              </a:lnSpc>
              <a:spcBef>
                <a:spcPts val="0"/>
              </a:spcBef>
              <a:spcAft>
                <a:spcPts val="0"/>
              </a:spcAft>
              <a:buClr>
                <a:srgbClr val="000000"/>
              </a:buClr>
              <a:buSzPts val="1400"/>
              <a:buFont typeface="Arial"/>
              <a:buNone/>
              <a:defRPr>
                <a:solidFill>
                  <a:srgbClr val="000000"/>
                </a:solidFill>
              </a:defRPr>
            </a:lvl4pPr>
            <a:lvl5pPr indent="-228600" lvl="4" marL="2286000" rtl="0" algn="l">
              <a:lnSpc>
                <a:spcPct val="90000"/>
              </a:lnSpc>
              <a:spcBef>
                <a:spcPts val="0"/>
              </a:spcBef>
              <a:spcAft>
                <a:spcPts val="0"/>
              </a:spcAft>
              <a:buClr>
                <a:srgbClr val="000000"/>
              </a:buClr>
              <a:buSzPts val="1400"/>
              <a:buFont typeface="Arial"/>
              <a:buNone/>
              <a:defRPr>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cxnSp>
        <p:nvCxnSpPr>
          <p:cNvPr id="422" name="Google Shape;422;p53"/>
          <p:cNvCxnSpPr/>
          <p:nvPr/>
        </p:nvCxnSpPr>
        <p:spPr>
          <a:xfrm>
            <a:off x="628650" y="3105150"/>
            <a:ext cx="5619900" cy="0"/>
          </a:xfrm>
          <a:prstGeom prst="straightConnector1">
            <a:avLst/>
          </a:prstGeom>
          <a:noFill/>
          <a:ln cap="flat" cmpd="sng" w="19050">
            <a:solidFill>
              <a:srgbClr val="C6531F"/>
            </a:solidFill>
            <a:prstDash val="solid"/>
            <a:round/>
            <a:headEnd len="sm" w="sm" type="none"/>
            <a:tailEnd len="sm" w="sm" type="none"/>
          </a:ln>
        </p:spPr>
      </p:cxnSp>
      <p:sp>
        <p:nvSpPr>
          <p:cNvPr id="423" name="Google Shape;423;p53"/>
          <p:cNvSpPr txBox="1"/>
          <p:nvPr>
            <p:ph idx="2" type="body"/>
          </p:nvPr>
        </p:nvSpPr>
        <p:spPr>
          <a:xfrm>
            <a:off x="484632" y="4169664"/>
            <a:ext cx="7891200" cy="231000"/>
          </a:xfrm>
          <a:prstGeom prst="rect">
            <a:avLst/>
          </a:prstGeom>
          <a:noFill/>
          <a:ln>
            <a:noFill/>
          </a:ln>
        </p:spPr>
        <p:txBody>
          <a:bodyPr anchorCtr="0" anchor="b" bIns="45700" lIns="45700" spcFirstLastPara="1" rIns="45700" wrap="square" tIns="45700">
            <a:normAutofit/>
          </a:bodyPr>
          <a:lstStyle>
            <a:lvl1pPr indent="-228600" lvl="0" marL="457200" rtl="0" algn="l">
              <a:lnSpc>
                <a:spcPct val="119189"/>
              </a:lnSpc>
              <a:spcBef>
                <a:spcPts val="0"/>
              </a:spcBef>
              <a:spcAft>
                <a:spcPts val="0"/>
              </a:spcAft>
              <a:buClr>
                <a:srgbClr val="000000"/>
              </a:buClr>
              <a:buSzPts val="839"/>
              <a:buFont typeface="Arial Black"/>
              <a:buNone/>
              <a:defRPr sz="839" cap="none">
                <a:solidFill>
                  <a:srgbClr val="000000"/>
                </a:solidFill>
                <a:latin typeface="Arial Black"/>
                <a:ea typeface="Arial Black"/>
                <a:cs typeface="Arial Black"/>
                <a:sym typeface="Arial Black"/>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24" name="Google Shape;424;p53"/>
          <p:cNvSpPr txBox="1"/>
          <p:nvPr>
            <p:ph idx="3" type="body"/>
          </p:nvPr>
        </p:nvSpPr>
        <p:spPr>
          <a:xfrm>
            <a:off x="484632" y="4344835"/>
            <a:ext cx="7891200" cy="231000"/>
          </a:xfrm>
          <a:prstGeom prst="rect">
            <a:avLst/>
          </a:prstGeom>
          <a:noFill/>
          <a:ln>
            <a:noFill/>
          </a:ln>
        </p:spPr>
        <p:txBody>
          <a:bodyPr anchorCtr="0" anchor="b" bIns="45700" lIns="45700" spcFirstLastPara="1" rIns="45700" wrap="square" tIns="45700">
            <a:normAutofit/>
          </a:bodyPr>
          <a:lstStyle>
            <a:lvl1pPr indent="-228600" lvl="0" marL="457200" rtl="0" algn="l">
              <a:lnSpc>
                <a:spcPct val="120879"/>
              </a:lnSpc>
              <a:spcBef>
                <a:spcPts val="0"/>
              </a:spcBef>
              <a:spcAft>
                <a:spcPts val="0"/>
              </a:spcAft>
              <a:buClr>
                <a:srgbClr val="000000"/>
              </a:buClr>
              <a:buSzPts val="910"/>
              <a:buFont typeface="Arial"/>
              <a:buNone/>
              <a:defRPr sz="910">
                <a:solidFill>
                  <a:srgbClr val="000000"/>
                </a:solidFill>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pic>
        <p:nvPicPr>
          <p:cNvPr descr="Picture 12" id="425" name="Google Shape;425;p53"/>
          <p:cNvPicPr preferRelativeResize="0"/>
          <p:nvPr/>
        </p:nvPicPr>
        <p:blipFill rotWithShape="1">
          <a:blip r:embed="rId2">
            <a:alphaModFix/>
          </a:blip>
          <a:srcRect b="0" l="0" r="0" t="0"/>
          <a:stretch/>
        </p:blipFill>
        <p:spPr>
          <a:xfrm>
            <a:off x="6505006" y="456554"/>
            <a:ext cx="2181794" cy="404274"/>
          </a:xfrm>
          <a:prstGeom prst="rect">
            <a:avLst/>
          </a:prstGeom>
          <a:noFill/>
          <a:ln>
            <a:noFill/>
          </a:ln>
        </p:spPr>
      </p:pic>
      <p:sp>
        <p:nvSpPr>
          <p:cNvPr id="426" name="Google Shape;426;p53"/>
          <p:cNvSpPr txBox="1"/>
          <p:nvPr>
            <p:ph idx="4" type="body"/>
          </p:nvPr>
        </p:nvSpPr>
        <p:spPr>
          <a:xfrm>
            <a:off x="493775" y="461667"/>
            <a:ext cx="5916600" cy="383400"/>
          </a:xfrm>
          <a:prstGeom prst="rect">
            <a:avLst/>
          </a:prstGeom>
          <a:noFill/>
          <a:ln>
            <a:noFill/>
          </a:ln>
        </p:spPr>
        <p:txBody>
          <a:bodyPr anchorCtr="0" anchor="ctr" bIns="45700" lIns="45700" spcFirstLastPara="1" rIns="45700" wrap="square" tIns="45700">
            <a:normAutofit/>
          </a:bodyPr>
          <a:lstStyle>
            <a:lvl1pPr indent="-228600" lvl="0" marL="457200" rtl="0" algn="l">
              <a:lnSpc>
                <a:spcPct val="100000"/>
              </a:lnSpc>
              <a:spcBef>
                <a:spcPts val="200"/>
              </a:spcBef>
              <a:spcAft>
                <a:spcPts val="0"/>
              </a:spcAft>
              <a:buClr>
                <a:srgbClr val="000000"/>
              </a:buClr>
              <a:buSzPts val="1200"/>
              <a:buFont typeface="Arial Black"/>
              <a:buNone/>
              <a:defRPr sz="1200">
                <a:solidFill>
                  <a:srgbClr val="000000"/>
                </a:solidFill>
                <a:latin typeface="Arial Black"/>
                <a:ea typeface="Arial Black"/>
                <a:cs typeface="Arial Black"/>
                <a:sym typeface="Arial Black"/>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27" name="Google Shape;427;p53"/>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3">
    <p:bg>
      <p:bgPr>
        <a:solidFill>
          <a:srgbClr val="CDD6DC"/>
        </a:solidFill>
      </p:bgPr>
    </p:bg>
    <p:spTree>
      <p:nvGrpSpPr>
        <p:cNvPr id="428" name="Shape 428"/>
        <p:cNvGrpSpPr/>
        <p:nvPr/>
      </p:nvGrpSpPr>
      <p:grpSpPr>
        <a:xfrm>
          <a:off x="0" y="0"/>
          <a:ext cx="0" cy="0"/>
          <a:chOff x="0" y="0"/>
          <a:chExt cx="0" cy="0"/>
        </a:xfrm>
      </p:grpSpPr>
      <p:sp>
        <p:nvSpPr>
          <p:cNvPr id="429" name="Google Shape;429;p54"/>
          <p:cNvSpPr/>
          <p:nvPr/>
        </p:nvSpPr>
        <p:spPr>
          <a:xfrm>
            <a:off x="0" y="1210142"/>
            <a:ext cx="9144000" cy="1878300"/>
          </a:xfrm>
          <a:prstGeom prst="rect">
            <a:avLst/>
          </a:prstGeom>
          <a:solidFill>
            <a:srgbClr val="BF570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30" name="Google Shape;430;p54"/>
          <p:cNvSpPr txBox="1"/>
          <p:nvPr>
            <p:ph type="title"/>
          </p:nvPr>
        </p:nvSpPr>
        <p:spPr>
          <a:xfrm>
            <a:off x="493776" y="1327490"/>
            <a:ext cx="7891200" cy="1755600"/>
          </a:xfrm>
          <a:prstGeom prst="rect">
            <a:avLst/>
          </a:prstGeom>
          <a:noFill/>
          <a:ln>
            <a:noFill/>
          </a:ln>
        </p:spPr>
        <p:txBody>
          <a:bodyPr anchorCtr="0" anchor="b" bIns="45700" lIns="45700" spcFirstLastPara="1" rIns="45700" wrap="square" tIns="45700">
            <a:normAutofit/>
          </a:bodyPr>
          <a:lstStyle>
            <a:lvl1pPr lvl="0" rtl="0" algn="l">
              <a:lnSpc>
                <a:spcPct val="90909"/>
              </a:lnSpc>
              <a:spcBef>
                <a:spcPts val="0"/>
              </a:spcBef>
              <a:spcAft>
                <a:spcPts val="0"/>
              </a:spcAft>
              <a:buClr>
                <a:srgbClr val="FFFFFF"/>
              </a:buClr>
              <a:buSzPts val="4400"/>
              <a:buFont typeface="Arial Black"/>
              <a:buNone/>
              <a:defRPr sz="4400"/>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431" name="Google Shape;431;p54"/>
          <p:cNvSpPr txBox="1"/>
          <p:nvPr>
            <p:ph idx="1" type="body"/>
          </p:nvPr>
        </p:nvSpPr>
        <p:spPr>
          <a:xfrm>
            <a:off x="493776" y="3467187"/>
            <a:ext cx="7886700" cy="455700"/>
          </a:xfrm>
          <a:prstGeom prst="rect">
            <a:avLst/>
          </a:prstGeom>
          <a:noFill/>
          <a:ln>
            <a:noFill/>
          </a:ln>
        </p:spPr>
        <p:txBody>
          <a:bodyPr anchorCtr="0" anchor="t" bIns="45700" lIns="45700" spcFirstLastPara="1" rIns="45700" wrap="square" tIns="45700">
            <a:normAutofit/>
          </a:bodyPr>
          <a:lstStyle>
            <a:lvl1pPr indent="-228600" lvl="0" marL="457200" rtl="0" algn="l">
              <a:lnSpc>
                <a:spcPct val="90000"/>
              </a:lnSpc>
              <a:spcBef>
                <a:spcPts val="0"/>
              </a:spcBef>
              <a:spcAft>
                <a:spcPts val="0"/>
              </a:spcAft>
              <a:buClr>
                <a:srgbClr val="000000"/>
              </a:buClr>
              <a:buSzPts val="1400"/>
              <a:buFont typeface="Arial"/>
              <a:buNone/>
              <a:defRPr>
                <a:solidFill>
                  <a:srgbClr val="000000"/>
                </a:solidFill>
              </a:defRPr>
            </a:lvl1pPr>
            <a:lvl2pPr indent="-228600" lvl="1" marL="914400" rtl="0" algn="l">
              <a:lnSpc>
                <a:spcPct val="90000"/>
              </a:lnSpc>
              <a:spcBef>
                <a:spcPts val="0"/>
              </a:spcBef>
              <a:spcAft>
                <a:spcPts val="0"/>
              </a:spcAft>
              <a:buClr>
                <a:srgbClr val="000000"/>
              </a:buClr>
              <a:buSzPts val="1400"/>
              <a:buFont typeface="Arial"/>
              <a:buNone/>
              <a:defRPr>
                <a:solidFill>
                  <a:srgbClr val="000000"/>
                </a:solidFill>
              </a:defRPr>
            </a:lvl2pPr>
            <a:lvl3pPr indent="-228600" lvl="2" marL="1371600" rtl="0" algn="l">
              <a:lnSpc>
                <a:spcPct val="90000"/>
              </a:lnSpc>
              <a:spcBef>
                <a:spcPts val="0"/>
              </a:spcBef>
              <a:spcAft>
                <a:spcPts val="0"/>
              </a:spcAft>
              <a:buClr>
                <a:srgbClr val="000000"/>
              </a:buClr>
              <a:buSzPts val="1400"/>
              <a:buFont typeface="Arial"/>
              <a:buNone/>
              <a:defRPr>
                <a:solidFill>
                  <a:srgbClr val="000000"/>
                </a:solidFill>
              </a:defRPr>
            </a:lvl3pPr>
            <a:lvl4pPr indent="-228600" lvl="3" marL="1828800" rtl="0" algn="l">
              <a:lnSpc>
                <a:spcPct val="90000"/>
              </a:lnSpc>
              <a:spcBef>
                <a:spcPts val="0"/>
              </a:spcBef>
              <a:spcAft>
                <a:spcPts val="0"/>
              </a:spcAft>
              <a:buClr>
                <a:srgbClr val="000000"/>
              </a:buClr>
              <a:buSzPts val="1400"/>
              <a:buFont typeface="Arial"/>
              <a:buNone/>
              <a:defRPr>
                <a:solidFill>
                  <a:srgbClr val="000000"/>
                </a:solidFill>
              </a:defRPr>
            </a:lvl4pPr>
            <a:lvl5pPr indent="-228600" lvl="4" marL="2286000" rtl="0" algn="l">
              <a:lnSpc>
                <a:spcPct val="90000"/>
              </a:lnSpc>
              <a:spcBef>
                <a:spcPts val="0"/>
              </a:spcBef>
              <a:spcAft>
                <a:spcPts val="0"/>
              </a:spcAft>
              <a:buClr>
                <a:srgbClr val="000000"/>
              </a:buClr>
              <a:buSzPts val="1400"/>
              <a:buFont typeface="Arial"/>
              <a:buNone/>
              <a:defRPr>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32" name="Google Shape;432;p54"/>
          <p:cNvSpPr txBox="1"/>
          <p:nvPr>
            <p:ph idx="2" type="body"/>
          </p:nvPr>
        </p:nvSpPr>
        <p:spPr>
          <a:xfrm>
            <a:off x="484632" y="4299291"/>
            <a:ext cx="7891200" cy="231000"/>
          </a:xfrm>
          <a:prstGeom prst="rect">
            <a:avLst/>
          </a:prstGeom>
          <a:noFill/>
          <a:ln>
            <a:noFill/>
          </a:ln>
        </p:spPr>
        <p:txBody>
          <a:bodyPr anchorCtr="0" anchor="b" bIns="45700" lIns="45700" spcFirstLastPara="1" rIns="45700" wrap="square" tIns="45700">
            <a:normAutofit/>
          </a:bodyPr>
          <a:lstStyle>
            <a:lvl1pPr indent="-228600" lvl="0" marL="457200" rtl="0" algn="l">
              <a:lnSpc>
                <a:spcPct val="119189"/>
              </a:lnSpc>
              <a:spcBef>
                <a:spcPts val="0"/>
              </a:spcBef>
              <a:spcAft>
                <a:spcPts val="0"/>
              </a:spcAft>
              <a:buClr>
                <a:srgbClr val="000000"/>
              </a:buClr>
              <a:buSzPts val="839"/>
              <a:buFont typeface="Arial Black"/>
              <a:buNone/>
              <a:defRPr sz="839" cap="none">
                <a:solidFill>
                  <a:srgbClr val="000000"/>
                </a:solidFill>
                <a:latin typeface="Arial Black"/>
                <a:ea typeface="Arial Black"/>
                <a:cs typeface="Arial Black"/>
                <a:sym typeface="Arial Black"/>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33" name="Google Shape;433;p54"/>
          <p:cNvSpPr txBox="1"/>
          <p:nvPr>
            <p:ph idx="3" type="body"/>
          </p:nvPr>
        </p:nvSpPr>
        <p:spPr>
          <a:xfrm>
            <a:off x="484632" y="4474464"/>
            <a:ext cx="7891200" cy="231000"/>
          </a:xfrm>
          <a:prstGeom prst="rect">
            <a:avLst/>
          </a:prstGeom>
          <a:noFill/>
          <a:ln>
            <a:noFill/>
          </a:ln>
        </p:spPr>
        <p:txBody>
          <a:bodyPr anchorCtr="0" anchor="b" bIns="45700" lIns="45700" spcFirstLastPara="1" rIns="45700" wrap="square" tIns="45700">
            <a:normAutofit/>
          </a:bodyPr>
          <a:lstStyle>
            <a:lvl1pPr indent="-228600" lvl="0" marL="457200" rtl="0" algn="l">
              <a:lnSpc>
                <a:spcPct val="120879"/>
              </a:lnSpc>
              <a:spcBef>
                <a:spcPts val="0"/>
              </a:spcBef>
              <a:spcAft>
                <a:spcPts val="0"/>
              </a:spcAft>
              <a:buClr>
                <a:srgbClr val="000000"/>
              </a:buClr>
              <a:buSzPts val="910"/>
              <a:buFont typeface="Arial"/>
              <a:buNone/>
              <a:defRPr sz="910">
                <a:solidFill>
                  <a:srgbClr val="000000"/>
                </a:solidFill>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34" name="Google Shape;434;p54"/>
          <p:cNvSpPr/>
          <p:nvPr/>
        </p:nvSpPr>
        <p:spPr>
          <a:xfrm>
            <a:off x="0" y="1212384"/>
            <a:ext cx="228600" cy="1868400"/>
          </a:xfrm>
          <a:prstGeom prst="rect">
            <a:avLst/>
          </a:prstGeom>
          <a:solidFill>
            <a:srgbClr val="F8971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cxnSp>
        <p:nvCxnSpPr>
          <p:cNvPr id="435" name="Google Shape;435;p54"/>
          <p:cNvCxnSpPr/>
          <p:nvPr/>
        </p:nvCxnSpPr>
        <p:spPr>
          <a:xfrm>
            <a:off x="3067050" y="4857750"/>
            <a:ext cx="5619900" cy="0"/>
          </a:xfrm>
          <a:prstGeom prst="straightConnector1">
            <a:avLst/>
          </a:prstGeom>
          <a:noFill/>
          <a:ln cap="flat" cmpd="sng" w="19050">
            <a:solidFill>
              <a:srgbClr val="C6531F"/>
            </a:solidFill>
            <a:prstDash val="solid"/>
            <a:round/>
            <a:headEnd len="sm" w="sm" type="none"/>
            <a:tailEnd len="sm" w="sm" type="none"/>
          </a:ln>
        </p:spPr>
      </p:cxnSp>
      <p:sp>
        <p:nvSpPr>
          <p:cNvPr id="436" name="Google Shape;436;p54"/>
          <p:cNvSpPr txBox="1"/>
          <p:nvPr>
            <p:ph idx="4" type="body"/>
          </p:nvPr>
        </p:nvSpPr>
        <p:spPr>
          <a:xfrm>
            <a:off x="493775" y="461667"/>
            <a:ext cx="5916600" cy="383400"/>
          </a:xfrm>
          <a:prstGeom prst="rect">
            <a:avLst/>
          </a:prstGeom>
          <a:noFill/>
          <a:ln>
            <a:noFill/>
          </a:ln>
        </p:spPr>
        <p:txBody>
          <a:bodyPr anchorCtr="0" anchor="ctr" bIns="45700" lIns="45700" spcFirstLastPara="1" rIns="45700" wrap="square" tIns="45700">
            <a:normAutofit/>
          </a:bodyPr>
          <a:lstStyle>
            <a:lvl1pPr indent="-228600" lvl="0" marL="457200" rtl="0" algn="l">
              <a:lnSpc>
                <a:spcPct val="100000"/>
              </a:lnSpc>
              <a:spcBef>
                <a:spcPts val="200"/>
              </a:spcBef>
              <a:spcAft>
                <a:spcPts val="0"/>
              </a:spcAft>
              <a:buClr>
                <a:srgbClr val="000000"/>
              </a:buClr>
              <a:buSzPts val="1200"/>
              <a:buFont typeface="Arial Black"/>
              <a:buNone/>
              <a:defRPr sz="1200">
                <a:solidFill>
                  <a:srgbClr val="000000"/>
                </a:solidFill>
                <a:latin typeface="Arial Black"/>
                <a:ea typeface="Arial Black"/>
                <a:cs typeface="Arial Black"/>
                <a:sym typeface="Arial Black"/>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pic>
        <p:nvPicPr>
          <p:cNvPr descr="Picture 14" id="437" name="Google Shape;437;p54"/>
          <p:cNvPicPr preferRelativeResize="0"/>
          <p:nvPr/>
        </p:nvPicPr>
        <p:blipFill rotWithShape="1">
          <a:blip r:embed="rId2">
            <a:alphaModFix/>
          </a:blip>
          <a:srcRect b="0" l="0" r="0" t="0"/>
          <a:stretch/>
        </p:blipFill>
        <p:spPr>
          <a:xfrm>
            <a:off x="6505006" y="456554"/>
            <a:ext cx="2181794" cy="404274"/>
          </a:xfrm>
          <a:prstGeom prst="rect">
            <a:avLst/>
          </a:prstGeom>
          <a:noFill/>
          <a:ln>
            <a:noFill/>
          </a:ln>
        </p:spPr>
      </p:pic>
      <p:sp>
        <p:nvSpPr>
          <p:cNvPr id="438" name="Google Shape;438;p54"/>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3">
    <p:bg>
      <p:bgPr>
        <a:blipFill>
          <a:blip r:embed="rId2">
            <a:alphaModFix/>
          </a:blip>
          <a:stretch>
            <a:fillRect/>
          </a:stretch>
        </a:blipFill>
      </p:bgPr>
    </p:bg>
    <p:spTree>
      <p:nvGrpSpPr>
        <p:cNvPr id="439" name="Shape 439"/>
        <p:cNvGrpSpPr/>
        <p:nvPr/>
      </p:nvGrpSpPr>
      <p:grpSpPr>
        <a:xfrm>
          <a:off x="0" y="0"/>
          <a:ext cx="0" cy="0"/>
          <a:chOff x="0" y="0"/>
          <a:chExt cx="0" cy="0"/>
        </a:xfrm>
      </p:grpSpPr>
      <p:sp>
        <p:nvSpPr>
          <p:cNvPr id="440" name="Google Shape;440;p55"/>
          <p:cNvSpPr txBox="1"/>
          <p:nvPr>
            <p:ph type="title"/>
          </p:nvPr>
        </p:nvSpPr>
        <p:spPr>
          <a:xfrm>
            <a:off x="457200" y="777477"/>
            <a:ext cx="8229600" cy="857400"/>
          </a:xfrm>
          <a:prstGeom prst="rect">
            <a:avLst/>
          </a:prstGeom>
          <a:noFill/>
          <a:ln>
            <a:noFill/>
          </a:ln>
        </p:spPr>
        <p:txBody>
          <a:bodyPr anchorCtr="0" anchor="ctr" bIns="45700" lIns="45700" spcFirstLastPara="1" rIns="45700" wrap="square" tIns="45700">
            <a:normAutofit/>
          </a:bodyPr>
          <a:lstStyle>
            <a:lvl1pPr lvl="0" rtl="0" algn="l">
              <a:lnSpc>
                <a:spcPct val="75000"/>
              </a:lnSpc>
              <a:spcBef>
                <a:spcPts val="0"/>
              </a:spcBef>
              <a:spcAft>
                <a:spcPts val="0"/>
              </a:spcAft>
              <a:buClr>
                <a:srgbClr val="000000"/>
              </a:buClr>
              <a:buSzPts val="3600"/>
              <a:buFont typeface="Arial Black"/>
              <a:buNone/>
              <a:defRPr sz="3600">
                <a:solidFill>
                  <a:srgbClr val="000000"/>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441" name="Google Shape;441;p55"/>
          <p:cNvSpPr txBox="1"/>
          <p:nvPr>
            <p:ph idx="1" type="body"/>
          </p:nvPr>
        </p:nvSpPr>
        <p:spPr>
          <a:xfrm>
            <a:off x="457200" y="1771650"/>
            <a:ext cx="8229600" cy="2914800"/>
          </a:xfrm>
          <a:prstGeom prst="rect">
            <a:avLst/>
          </a:prstGeom>
          <a:noFill/>
          <a:ln>
            <a:noFill/>
          </a:ln>
        </p:spPr>
        <p:txBody>
          <a:bodyPr anchorCtr="0" anchor="t" bIns="45700" lIns="45700" spcFirstLastPara="1" rIns="45700" wrap="square" tIns="45700">
            <a:normAutofit/>
          </a:bodyPr>
          <a:lstStyle>
            <a:lvl1pPr indent="-406400" lvl="0" marL="457200" rtl="0" algn="l">
              <a:lnSpc>
                <a:spcPct val="100000"/>
              </a:lnSpc>
              <a:spcBef>
                <a:spcPts val="600"/>
              </a:spcBef>
              <a:spcAft>
                <a:spcPts val="0"/>
              </a:spcAft>
              <a:buClr>
                <a:srgbClr val="000000"/>
              </a:buClr>
              <a:buSzPts val="2800"/>
              <a:buFont typeface="Arial"/>
              <a:buChar char="•"/>
              <a:defRPr sz="2800">
                <a:solidFill>
                  <a:srgbClr val="000000"/>
                </a:solidFill>
              </a:defRPr>
            </a:lvl1pPr>
            <a:lvl2pPr indent="-406400" lvl="1" marL="914400" rtl="0" algn="l">
              <a:lnSpc>
                <a:spcPct val="100000"/>
              </a:lnSpc>
              <a:spcBef>
                <a:spcPts val="600"/>
              </a:spcBef>
              <a:spcAft>
                <a:spcPts val="0"/>
              </a:spcAft>
              <a:buClr>
                <a:srgbClr val="000000"/>
              </a:buClr>
              <a:buSzPts val="2800"/>
              <a:buFont typeface="Arial"/>
              <a:buChar char="–"/>
              <a:defRPr sz="2800">
                <a:solidFill>
                  <a:srgbClr val="000000"/>
                </a:solidFill>
              </a:defRPr>
            </a:lvl2pPr>
            <a:lvl3pPr indent="-406400" lvl="2" marL="1371600" rtl="0" algn="l">
              <a:lnSpc>
                <a:spcPct val="100000"/>
              </a:lnSpc>
              <a:spcBef>
                <a:spcPts val="600"/>
              </a:spcBef>
              <a:spcAft>
                <a:spcPts val="0"/>
              </a:spcAft>
              <a:buClr>
                <a:srgbClr val="000000"/>
              </a:buClr>
              <a:buSzPts val="2800"/>
              <a:buFont typeface="Arial"/>
              <a:buChar char="•"/>
              <a:defRPr sz="2800">
                <a:solidFill>
                  <a:srgbClr val="000000"/>
                </a:solidFill>
              </a:defRPr>
            </a:lvl3pPr>
            <a:lvl4pPr indent="-406400" lvl="3" marL="1828800" rtl="0" algn="l">
              <a:lnSpc>
                <a:spcPct val="100000"/>
              </a:lnSpc>
              <a:spcBef>
                <a:spcPts val="600"/>
              </a:spcBef>
              <a:spcAft>
                <a:spcPts val="0"/>
              </a:spcAft>
              <a:buClr>
                <a:srgbClr val="000000"/>
              </a:buClr>
              <a:buSzPts val="2800"/>
              <a:buFont typeface="Arial"/>
              <a:buChar char="–"/>
              <a:defRPr sz="2800">
                <a:solidFill>
                  <a:srgbClr val="000000"/>
                </a:solidFill>
              </a:defRPr>
            </a:lvl4pPr>
            <a:lvl5pPr indent="-406400" lvl="4" marL="2286000" rtl="0" algn="l">
              <a:lnSpc>
                <a:spcPct val="100000"/>
              </a:lnSpc>
              <a:spcBef>
                <a:spcPts val="600"/>
              </a:spcBef>
              <a:spcAft>
                <a:spcPts val="0"/>
              </a:spcAft>
              <a:buClr>
                <a:srgbClr val="000000"/>
              </a:buClr>
              <a:buSzPts val="2800"/>
              <a:buFont typeface="Arial"/>
              <a:buChar char="»"/>
              <a:defRPr sz="2800">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42" name="Google Shape;442;p55"/>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3">
    <p:bg>
      <p:bgPr>
        <a:blipFill>
          <a:blip r:embed="rId2">
            <a:alphaModFix/>
          </a:blip>
          <a:stretch>
            <a:fillRect/>
          </a:stretch>
        </a:blipFill>
      </p:bgPr>
    </p:bg>
    <p:spTree>
      <p:nvGrpSpPr>
        <p:cNvPr id="443" name="Shape 443"/>
        <p:cNvGrpSpPr/>
        <p:nvPr/>
      </p:nvGrpSpPr>
      <p:grpSpPr>
        <a:xfrm>
          <a:off x="0" y="0"/>
          <a:ext cx="0" cy="0"/>
          <a:chOff x="0" y="0"/>
          <a:chExt cx="0" cy="0"/>
        </a:xfrm>
      </p:grpSpPr>
      <p:sp>
        <p:nvSpPr>
          <p:cNvPr id="444" name="Google Shape;444;p56"/>
          <p:cNvSpPr txBox="1"/>
          <p:nvPr>
            <p:ph type="title"/>
          </p:nvPr>
        </p:nvSpPr>
        <p:spPr>
          <a:xfrm>
            <a:off x="722312" y="3305176"/>
            <a:ext cx="7772400" cy="1021500"/>
          </a:xfrm>
          <a:prstGeom prst="rect">
            <a:avLst/>
          </a:prstGeom>
          <a:noFill/>
          <a:ln>
            <a:noFill/>
          </a:ln>
        </p:spPr>
        <p:txBody>
          <a:bodyPr anchorCtr="0" anchor="t" bIns="45700" lIns="45700" spcFirstLastPara="1" rIns="45700" wrap="square" tIns="45700">
            <a:normAutofit/>
          </a:bodyPr>
          <a:lstStyle>
            <a:lvl1pPr lvl="0" rtl="0" algn="l">
              <a:lnSpc>
                <a:spcPct val="75000"/>
              </a:lnSpc>
              <a:spcBef>
                <a:spcPts val="0"/>
              </a:spcBef>
              <a:spcAft>
                <a:spcPts val="0"/>
              </a:spcAft>
              <a:buClr>
                <a:srgbClr val="000000"/>
              </a:buClr>
              <a:buSzPts val="3600"/>
              <a:buFont typeface="Arial Black"/>
              <a:buNone/>
              <a:defRPr sz="3600">
                <a:solidFill>
                  <a:srgbClr val="000000"/>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445" name="Google Shape;445;p56"/>
          <p:cNvSpPr txBox="1"/>
          <p:nvPr>
            <p:ph idx="1" type="body"/>
          </p:nvPr>
        </p:nvSpPr>
        <p:spPr>
          <a:xfrm>
            <a:off x="722312" y="2038350"/>
            <a:ext cx="7772400" cy="1125000"/>
          </a:xfrm>
          <a:prstGeom prst="rect">
            <a:avLst/>
          </a:prstGeom>
          <a:noFill/>
          <a:ln>
            <a:noFill/>
          </a:ln>
        </p:spPr>
        <p:txBody>
          <a:bodyPr anchorCtr="0" anchor="b" bIns="45700" lIns="45700" spcFirstLastPara="1" rIns="45700" wrap="square" tIns="45700">
            <a:normAutofit/>
          </a:bodyPr>
          <a:lstStyle>
            <a:lvl1pPr indent="-228600" lvl="0" marL="457200" rtl="0" algn="l">
              <a:lnSpc>
                <a:spcPct val="100000"/>
              </a:lnSpc>
              <a:spcBef>
                <a:spcPts val="400"/>
              </a:spcBef>
              <a:spcAft>
                <a:spcPts val="0"/>
              </a:spcAft>
              <a:buClr>
                <a:srgbClr val="000000"/>
              </a:buClr>
              <a:buSzPts val="2000"/>
              <a:buFont typeface="Arial"/>
              <a:buNone/>
              <a:defRPr sz="2000">
                <a:solidFill>
                  <a:srgbClr val="000000"/>
                </a:solidFill>
              </a:defRPr>
            </a:lvl1pPr>
            <a:lvl2pPr indent="-228600" lvl="1" marL="914400" rtl="0" algn="l">
              <a:lnSpc>
                <a:spcPct val="100000"/>
              </a:lnSpc>
              <a:spcBef>
                <a:spcPts val="400"/>
              </a:spcBef>
              <a:spcAft>
                <a:spcPts val="0"/>
              </a:spcAft>
              <a:buClr>
                <a:srgbClr val="000000"/>
              </a:buClr>
              <a:buSzPts val="2000"/>
              <a:buFont typeface="Arial"/>
              <a:buNone/>
              <a:defRPr sz="2000">
                <a:solidFill>
                  <a:srgbClr val="000000"/>
                </a:solidFill>
              </a:defRPr>
            </a:lvl2pPr>
            <a:lvl3pPr indent="-228600" lvl="2" marL="1371600" rtl="0" algn="l">
              <a:lnSpc>
                <a:spcPct val="100000"/>
              </a:lnSpc>
              <a:spcBef>
                <a:spcPts val="400"/>
              </a:spcBef>
              <a:spcAft>
                <a:spcPts val="0"/>
              </a:spcAft>
              <a:buClr>
                <a:srgbClr val="000000"/>
              </a:buClr>
              <a:buSzPts val="2000"/>
              <a:buFont typeface="Arial"/>
              <a:buNone/>
              <a:defRPr sz="2000">
                <a:solidFill>
                  <a:srgbClr val="000000"/>
                </a:solidFill>
              </a:defRPr>
            </a:lvl3pPr>
            <a:lvl4pPr indent="-228600" lvl="3" marL="1828800" rtl="0" algn="l">
              <a:lnSpc>
                <a:spcPct val="100000"/>
              </a:lnSpc>
              <a:spcBef>
                <a:spcPts val="400"/>
              </a:spcBef>
              <a:spcAft>
                <a:spcPts val="0"/>
              </a:spcAft>
              <a:buClr>
                <a:srgbClr val="000000"/>
              </a:buClr>
              <a:buSzPts val="2000"/>
              <a:buFont typeface="Arial"/>
              <a:buNone/>
              <a:defRPr sz="2000">
                <a:solidFill>
                  <a:srgbClr val="000000"/>
                </a:solidFill>
              </a:defRPr>
            </a:lvl4pPr>
            <a:lvl5pPr indent="-228600" lvl="4" marL="2286000" rtl="0" algn="l">
              <a:lnSpc>
                <a:spcPct val="100000"/>
              </a:lnSpc>
              <a:spcBef>
                <a:spcPts val="400"/>
              </a:spcBef>
              <a:spcAft>
                <a:spcPts val="0"/>
              </a:spcAft>
              <a:buClr>
                <a:srgbClr val="000000"/>
              </a:buClr>
              <a:buSzPts val="2000"/>
              <a:buFont typeface="Arial"/>
              <a:buNone/>
              <a:defRPr sz="2000">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46" name="Google Shape;446;p56"/>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2">
    <p:bg>
      <p:bgPr>
        <a:blipFill>
          <a:blip r:embed="rId2">
            <a:alphaModFix/>
          </a:blip>
          <a:stretch>
            <a:fillRect/>
          </a:stretch>
        </a:blipFill>
      </p:bgPr>
    </p:bg>
    <p:spTree>
      <p:nvGrpSpPr>
        <p:cNvPr id="447" name="Shape 447"/>
        <p:cNvGrpSpPr/>
        <p:nvPr/>
      </p:nvGrpSpPr>
      <p:grpSpPr>
        <a:xfrm>
          <a:off x="0" y="0"/>
          <a:ext cx="0" cy="0"/>
          <a:chOff x="0" y="0"/>
          <a:chExt cx="0" cy="0"/>
        </a:xfrm>
      </p:grpSpPr>
      <p:sp>
        <p:nvSpPr>
          <p:cNvPr id="448" name="Google Shape;448;p57"/>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lvl1pPr lvl="0" rtl="0" algn="l">
              <a:lnSpc>
                <a:spcPct val="75000"/>
              </a:lnSpc>
              <a:spcBef>
                <a:spcPts val="0"/>
              </a:spcBef>
              <a:spcAft>
                <a:spcPts val="0"/>
              </a:spcAft>
              <a:buClr>
                <a:srgbClr val="000000"/>
              </a:buClr>
              <a:buSzPts val="3600"/>
              <a:buFont typeface="Arial Black"/>
              <a:buNone/>
              <a:defRPr sz="3600">
                <a:solidFill>
                  <a:srgbClr val="000000"/>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449" name="Google Shape;449;p57"/>
          <p:cNvSpPr txBox="1"/>
          <p:nvPr>
            <p:ph idx="1" type="body"/>
          </p:nvPr>
        </p:nvSpPr>
        <p:spPr>
          <a:xfrm>
            <a:off x="457200" y="1749027"/>
            <a:ext cx="4038600" cy="3108600"/>
          </a:xfrm>
          <a:prstGeom prst="rect">
            <a:avLst/>
          </a:prstGeom>
          <a:noFill/>
          <a:ln>
            <a:noFill/>
          </a:ln>
        </p:spPr>
        <p:txBody>
          <a:bodyPr anchorCtr="0" anchor="t" bIns="45700" lIns="45700" spcFirstLastPara="1" rIns="45700" wrap="square" tIns="45700">
            <a:normAutofit/>
          </a:bodyPr>
          <a:lstStyle>
            <a:lvl1pPr indent="-406400" lvl="0" marL="457200" rtl="0" algn="l">
              <a:lnSpc>
                <a:spcPct val="100000"/>
              </a:lnSpc>
              <a:spcBef>
                <a:spcPts val="600"/>
              </a:spcBef>
              <a:spcAft>
                <a:spcPts val="0"/>
              </a:spcAft>
              <a:buClr>
                <a:srgbClr val="000000"/>
              </a:buClr>
              <a:buSzPts val="2800"/>
              <a:buFont typeface="Arial"/>
              <a:buChar char="•"/>
              <a:defRPr sz="2800">
                <a:solidFill>
                  <a:srgbClr val="000000"/>
                </a:solidFill>
              </a:defRPr>
            </a:lvl1pPr>
            <a:lvl2pPr indent="-406400" lvl="1" marL="914400" rtl="0" algn="l">
              <a:lnSpc>
                <a:spcPct val="100000"/>
              </a:lnSpc>
              <a:spcBef>
                <a:spcPts val="600"/>
              </a:spcBef>
              <a:spcAft>
                <a:spcPts val="0"/>
              </a:spcAft>
              <a:buClr>
                <a:srgbClr val="000000"/>
              </a:buClr>
              <a:buSzPts val="2800"/>
              <a:buFont typeface="Arial"/>
              <a:buChar char="–"/>
              <a:defRPr sz="2800">
                <a:solidFill>
                  <a:srgbClr val="000000"/>
                </a:solidFill>
              </a:defRPr>
            </a:lvl2pPr>
            <a:lvl3pPr indent="-406400" lvl="2" marL="1371600" rtl="0" algn="l">
              <a:lnSpc>
                <a:spcPct val="100000"/>
              </a:lnSpc>
              <a:spcBef>
                <a:spcPts val="600"/>
              </a:spcBef>
              <a:spcAft>
                <a:spcPts val="0"/>
              </a:spcAft>
              <a:buClr>
                <a:srgbClr val="000000"/>
              </a:buClr>
              <a:buSzPts val="2800"/>
              <a:buFont typeface="Arial"/>
              <a:buChar char="•"/>
              <a:defRPr sz="2800">
                <a:solidFill>
                  <a:srgbClr val="000000"/>
                </a:solidFill>
              </a:defRPr>
            </a:lvl3pPr>
            <a:lvl4pPr indent="-406400" lvl="3" marL="1828800" rtl="0" algn="l">
              <a:lnSpc>
                <a:spcPct val="100000"/>
              </a:lnSpc>
              <a:spcBef>
                <a:spcPts val="600"/>
              </a:spcBef>
              <a:spcAft>
                <a:spcPts val="0"/>
              </a:spcAft>
              <a:buClr>
                <a:srgbClr val="000000"/>
              </a:buClr>
              <a:buSzPts val="2800"/>
              <a:buFont typeface="Arial"/>
              <a:buChar char="–"/>
              <a:defRPr sz="2800">
                <a:solidFill>
                  <a:srgbClr val="000000"/>
                </a:solidFill>
              </a:defRPr>
            </a:lvl4pPr>
            <a:lvl5pPr indent="-406400" lvl="4" marL="2286000" rtl="0" algn="l">
              <a:lnSpc>
                <a:spcPct val="100000"/>
              </a:lnSpc>
              <a:spcBef>
                <a:spcPts val="600"/>
              </a:spcBef>
              <a:spcAft>
                <a:spcPts val="0"/>
              </a:spcAft>
              <a:buClr>
                <a:srgbClr val="000000"/>
              </a:buClr>
              <a:buSzPts val="2800"/>
              <a:buFont typeface="Arial"/>
              <a:buChar char="»"/>
              <a:defRPr sz="2800">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50" name="Google Shape;450;p57"/>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p:cSld name="Content with Caption 3">
    <p:bg>
      <p:bgPr>
        <a:blipFill>
          <a:blip r:embed="rId2">
            <a:alphaModFix/>
          </a:blip>
          <a:stretch>
            <a:fillRect/>
          </a:stretch>
        </a:blipFill>
      </p:bgPr>
    </p:bg>
    <p:spTree>
      <p:nvGrpSpPr>
        <p:cNvPr id="451" name="Shape 451"/>
        <p:cNvGrpSpPr/>
        <p:nvPr/>
      </p:nvGrpSpPr>
      <p:grpSpPr>
        <a:xfrm>
          <a:off x="0" y="0"/>
          <a:ext cx="0" cy="0"/>
          <a:chOff x="0" y="0"/>
          <a:chExt cx="0" cy="0"/>
        </a:xfrm>
      </p:grpSpPr>
      <p:sp>
        <p:nvSpPr>
          <p:cNvPr id="452" name="Google Shape;452;p58"/>
          <p:cNvSpPr txBox="1"/>
          <p:nvPr>
            <p:ph type="title"/>
          </p:nvPr>
        </p:nvSpPr>
        <p:spPr>
          <a:xfrm>
            <a:off x="420687" y="641510"/>
            <a:ext cx="3008400" cy="871500"/>
          </a:xfrm>
          <a:prstGeom prst="rect">
            <a:avLst/>
          </a:prstGeom>
          <a:noFill/>
          <a:ln>
            <a:noFill/>
          </a:ln>
        </p:spPr>
        <p:txBody>
          <a:bodyPr anchorCtr="0" anchor="b" bIns="45700" lIns="45700" spcFirstLastPara="1" rIns="45700" wrap="square" tIns="45700">
            <a:normAutofit/>
          </a:bodyPr>
          <a:lstStyle>
            <a:lvl1pPr lvl="0" rtl="0" algn="l">
              <a:lnSpc>
                <a:spcPct val="75000"/>
              </a:lnSpc>
              <a:spcBef>
                <a:spcPts val="0"/>
              </a:spcBef>
              <a:spcAft>
                <a:spcPts val="0"/>
              </a:spcAft>
              <a:buClr>
                <a:srgbClr val="000000"/>
              </a:buClr>
              <a:buSzPts val="2000"/>
              <a:buFont typeface="Arial Black"/>
              <a:buNone/>
              <a:defRPr sz="2000">
                <a:solidFill>
                  <a:srgbClr val="000000"/>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453" name="Google Shape;453;p58"/>
          <p:cNvSpPr txBox="1"/>
          <p:nvPr>
            <p:ph idx="1" type="body"/>
          </p:nvPr>
        </p:nvSpPr>
        <p:spPr>
          <a:xfrm>
            <a:off x="3587401" y="647994"/>
            <a:ext cx="5111700" cy="4095600"/>
          </a:xfrm>
          <a:prstGeom prst="rect">
            <a:avLst/>
          </a:prstGeom>
          <a:noFill/>
          <a:ln>
            <a:noFill/>
          </a:ln>
        </p:spPr>
        <p:txBody>
          <a:bodyPr anchorCtr="0" anchor="t" bIns="45700" lIns="45700" spcFirstLastPara="1" rIns="45700" wrap="square" tIns="45700">
            <a:normAutofit/>
          </a:bodyPr>
          <a:lstStyle>
            <a:lvl1pPr indent="-431800" lvl="0" marL="457200" rtl="0" algn="l">
              <a:lnSpc>
                <a:spcPct val="100000"/>
              </a:lnSpc>
              <a:spcBef>
                <a:spcPts val="700"/>
              </a:spcBef>
              <a:spcAft>
                <a:spcPts val="0"/>
              </a:spcAft>
              <a:buClr>
                <a:srgbClr val="000000"/>
              </a:buClr>
              <a:buSzPts val="3200"/>
              <a:buFont typeface="Arial"/>
              <a:buChar char="•"/>
              <a:defRPr sz="3200">
                <a:solidFill>
                  <a:srgbClr val="000000"/>
                </a:solidFill>
              </a:defRPr>
            </a:lvl1pPr>
            <a:lvl2pPr indent="-431800" lvl="1" marL="914400" rtl="0" algn="l">
              <a:lnSpc>
                <a:spcPct val="100000"/>
              </a:lnSpc>
              <a:spcBef>
                <a:spcPts val="700"/>
              </a:spcBef>
              <a:spcAft>
                <a:spcPts val="0"/>
              </a:spcAft>
              <a:buClr>
                <a:srgbClr val="000000"/>
              </a:buClr>
              <a:buSzPts val="3200"/>
              <a:buFont typeface="Arial"/>
              <a:buChar char="–"/>
              <a:defRPr sz="3200">
                <a:solidFill>
                  <a:srgbClr val="000000"/>
                </a:solidFill>
              </a:defRPr>
            </a:lvl2pPr>
            <a:lvl3pPr indent="-431800" lvl="2" marL="1371600" rtl="0" algn="l">
              <a:lnSpc>
                <a:spcPct val="100000"/>
              </a:lnSpc>
              <a:spcBef>
                <a:spcPts val="700"/>
              </a:spcBef>
              <a:spcAft>
                <a:spcPts val="0"/>
              </a:spcAft>
              <a:buClr>
                <a:srgbClr val="000000"/>
              </a:buClr>
              <a:buSzPts val="3200"/>
              <a:buFont typeface="Arial"/>
              <a:buChar char="•"/>
              <a:defRPr sz="3200">
                <a:solidFill>
                  <a:srgbClr val="000000"/>
                </a:solidFill>
              </a:defRPr>
            </a:lvl3pPr>
            <a:lvl4pPr indent="-431800" lvl="3" marL="1828800" rtl="0" algn="l">
              <a:lnSpc>
                <a:spcPct val="100000"/>
              </a:lnSpc>
              <a:spcBef>
                <a:spcPts val="700"/>
              </a:spcBef>
              <a:spcAft>
                <a:spcPts val="0"/>
              </a:spcAft>
              <a:buClr>
                <a:srgbClr val="000000"/>
              </a:buClr>
              <a:buSzPts val="3200"/>
              <a:buFont typeface="Arial"/>
              <a:buChar char="–"/>
              <a:defRPr sz="3200">
                <a:solidFill>
                  <a:srgbClr val="000000"/>
                </a:solidFill>
              </a:defRPr>
            </a:lvl4pPr>
            <a:lvl5pPr indent="-431800" lvl="4" marL="2286000" rtl="0" algn="l">
              <a:lnSpc>
                <a:spcPct val="100000"/>
              </a:lnSpc>
              <a:spcBef>
                <a:spcPts val="700"/>
              </a:spcBef>
              <a:spcAft>
                <a:spcPts val="0"/>
              </a:spcAft>
              <a:buClr>
                <a:srgbClr val="000000"/>
              </a:buClr>
              <a:buSzPts val="3200"/>
              <a:buFont typeface="Arial"/>
              <a:buChar char="»"/>
              <a:defRPr sz="3200">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54" name="Google Shape;454;p58"/>
          <p:cNvSpPr txBox="1"/>
          <p:nvPr>
            <p:ph idx="2" type="body"/>
          </p:nvPr>
        </p:nvSpPr>
        <p:spPr>
          <a:xfrm>
            <a:off x="420687" y="1601628"/>
            <a:ext cx="3008400" cy="3141900"/>
          </a:xfrm>
          <a:prstGeom prst="rect">
            <a:avLst/>
          </a:prstGeom>
          <a:noFill/>
          <a:ln>
            <a:noFill/>
          </a:ln>
        </p:spPr>
        <p:txBody>
          <a:bodyPr anchorCtr="0" anchor="t" bIns="45700" lIns="45700" spcFirstLastPara="1" rIns="45700" wrap="square" tIns="45700">
            <a:normAutofit/>
          </a:bodyPr>
          <a:lstStyle>
            <a:lvl1pPr indent="-228600" lvl="0" marL="457200" rtl="0" algn="l">
              <a:lnSpc>
                <a:spcPct val="90000"/>
              </a:lnSpc>
              <a:spcBef>
                <a:spcPts val="0"/>
              </a:spcBef>
              <a:spcAft>
                <a:spcPts val="0"/>
              </a:spcAft>
              <a:buClr>
                <a:srgbClr val="FFFFFF"/>
              </a:buClr>
              <a:buSzPts val="1800"/>
              <a:buNone/>
              <a:defRPr/>
            </a:lvl1pPr>
            <a:lvl2pPr indent="-342900" lvl="1" marL="914400" rtl="0" algn="l">
              <a:lnSpc>
                <a:spcPct val="90000"/>
              </a:lnSpc>
              <a:spcBef>
                <a:spcPts val="0"/>
              </a:spcBef>
              <a:spcAft>
                <a:spcPts val="0"/>
              </a:spcAft>
              <a:buClr>
                <a:srgbClr val="FFFFFF"/>
              </a:buClr>
              <a:buSzPts val="1800"/>
              <a:buChar char="•"/>
              <a:defRPr/>
            </a:lvl2pPr>
            <a:lvl3pPr indent="-342900" lvl="2" marL="1371600" rtl="0" algn="l">
              <a:lnSpc>
                <a:spcPct val="90000"/>
              </a:lnSpc>
              <a:spcBef>
                <a:spcPts val="0"/>
              </a:spcBef>
              <a:spcAft>
                <a:spcPts val="0"/>
              </a:spcAft>
              <a:buClr>
                <a:srgbClr val="FFFFFF"/>
              </a:buClr>
              <a:buSzPts val="1800"/>
              <a:buChar char="•"/>
              <a:defRPr/>
            </a:lvl3pPr>
            <a:lvl4pPr indent="-342900" lvl="3" marL="1828800" rtl="0" algn="l">
              <a:lnSpc>
                <a:spcPct val="90000"/>
              </a:lnSpc>
              <a:spcBef>
                <a:spcPts val="0"/>
              </a:spcBef>
              <a:spcAft>
                <a:spcPts val="0"/>
              </a:spcAft>
              <a:buClr>
                <a:srgbClr val="FFFFFF"/>
              </a:buClr>
              <a:buSzPts val="1800"/>
              <a:buChar char="•"/>
              <a:defRPr/>
            </a:lvl4pPr>
            <a:lvl5pPr indent="-342900" lvl="4" marL="2286000" rtl="0" algn="l">
              <a:lnSpc>
                <a:spcPct val="90000"/>
              </a:lnSpc>
              <a:spcBef>
                <a:spcPts val="0"/>
              </a:spcBef>
              <a:spcAft>
                <a:spcPts val="0"/>
              </a:spcAft>
              <a:buClr>
                <a:srgbClr val="FFFFFF"/>
              </a:buClr>
              <a:buSzPts val="1800"/>
              <a:buChar char="•"/>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55" name="Google Shape;455;p58"/>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p:cSld name="Picture with Caption 3">
    <p:bg>
      <p:bgPr>
        <a:blipFill>
          <a:blip r:embed="rId2">
            <a:alphaModFix/>
          </a:blip>
          <a:stretch>
            <a:fillRect/>
          </a:stretch>
        </a:blipFill>
      </p:bgPr>
    </p:bg>
    <p:spTree>
      <p:nvGrpSpPr>
        <p:cNvPr id="456" name="Shape 456"/>
        <p:cNvGrpSpPr/>
        <p:nvPr/>
      </p:nvGrpSpPr>
      <p:grpSpPr>
        <a:xfrm>
          <a:off x="0" y="0"/>
          <a:ext cx="0" cy="0"/>
          <a:chOff x="0" y="0"/>
          <a:chExt cx="0" cy="0"/>
        </a:xfrm>
      </p:grpSpPr>
      <p:sp>
        <p:nvSpPr>
          <p:cNvPr id="457" name="Google Shape;457;p59"/>
          <p:cNvSpPr txBox="1"/>
          <p:nvPr>
            <p:ph type="title"/>
          </p:nvPr>
        </p:nvSpPr>
        <p:spPr>
          <a:xfrm>
            <a:off x="1792288" y="3829050"/>
            <a:ext cx="5486400" cy="425700"/>
          </a:xfrm>
          <a:prstGeom prst="rect">
            <a:avLst/>
          </a:prstGeom>
          <a:noFill/>
          <a:ln>
            <a:noFill/>
          </a:ln>
        </p:spPr>
        <p:txBody>
          <a:bodyPr anchorCtr="0" anchor="b" bIns="45700" lIns="45700" spcFirstLastPara="1" rIns="45700" wrap="square" tIns="45700">
            <a:normAutofit/>
          </a:bodyPr>
          <a:lstStyle>
            <a:lvl1pPr lvl="0" rtl="0" algn="l">
              <a:lnSpc>
                <a:spcPct val="75000"/>
              </a:lnSpc>
              <a:spcBef>
                <a:spcPts val="0"/>
              </a:spcBef>
              <a:spcAft>
                <a:spcPts val="0"/>
              </a:spcAft>
              <a:buClr>
                <a:srgbClr val="000000"/>
              </a:buClr>
              <a:buSzPts val="2000"/>
              <a:buFont typeface="Arial Black"/>
              <a:buNone/>
              <a:defRPr sz="2000">
                <a:solidFill>
                  <a:srgbClr val="000000"/>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458" name="Google Shape;458;p59"/>
          <p:cNvSpPr/>
          <p:nvPr>
            <p:ph idx="2" type="pic"/>
          </p:nvPr>
        </p:nvSpPr>
        <p:spPr>
          <a:xfrm>
            <a:off x="1792288" y="685800"/>
            <a:ext cx="5486400" cy="3086100"/>
          </a:xfrm>
          <a:prstGeom prst="rect">
            <a:avLst/>
          </a:prstGeom>
          <a:noFill/>
          <a:ln>
            <a:noFill/>
          </a:ln>
        </p:spPr>
      </p:sp>
      <p:sp>
        <p:nvSpPr>
          <p:cNvPr id="459" name="Google Shape;459;p59"/>
          <p:cNvSpPr txBox="1"/>
          <p:nvPr>
            <p:ph idx="1" type="body"/>
          </p:nvPr>
        </p:nvSpPr>
        <p:spPr>
          <a:xfrm>
            <a:off x="1792288" y="4254817"/>
            <a:ext cx="5486400" cy="603000"/>
          </a:xfrm>
          <a:prstGeom prst="rect">
            <a:avLst/>
          </a:prstGeom>
          <a:noFill/>
          <a:ln>
            <a:noFill/>
          </a:ln>
        </p:spPr>
        <p:txBody>
          <a:bodyPr anchorCtr="0" anchor="t" bIns="45700" lIns="45700" spcFirstLastPara="1" rIns="45700" wrap="square" tIns="45700">
            <a:normAutofit/>
          </a:bodyPr>
          <a:lstStyle>
            <a:lvl1pPr indent="-228600" lvl="0" marL="457200" rtl="0" algn="l">
              <a:lnSpc>
                <a:spcPct val="100000"/>
              </a:lnSpc>
              <a:spcBef>
                <a:spcPts val="300"/>
              </a:spcBef>
              <a:spcAft>
                <a:spcPts val="0"/>
              </a:spcAft>
              <a:buClr>
                <a:srgbClr val="000000"/>
              </a:buClr>
              <a:buSzPts val="1400"/>
              <a:buFont typeface="Arial"/>
              <a:buNone/>
              <a:defRPr>
                <a:solidFill>
                  <a:srgbClr val="000000"/>
                </a:solidFill>
              </a:defRPr>
            </a:lvl1pPr>
            <a:lvl2pPr indent="-228600" lvl="1" marL="914400" rtl="0" algn="l">
              <a:lnSpc>
                <a:spcPct val="100000"/>
              </a:lnSpc>
              <a:spcBef>
                <a:spcPts val="300"/>
              </a:spcBef>
              <a:spcAft>
                <a:spcPts val="0"/>
              </a:spcAft>
              <a:buClr>
                <a:srgbClr val="000000"/>
              </a:buClr>
              <a:buSzPts val="1400"/>
              <a:buFont typeface="Arial"/>
              <a:buNone/>
              <a:defRPr>
                <a:solidFill>
                  <a:srgbClr val="000000"/>
                </a:solidFill>
              </a:defRPr>
            </a:lvl2pPr>
            <a:lvl3pPr indent="-228600" lvl="2" marL="1371600" rtl="0" algn="l">
              <a:lnSpc>
                <a:spcPct val="100000"/>
              </a:lnSpc>
              <a:spcBef>
                <a:spcPts val="300"/>
              </a:spcBef>
              <a:spcAft>
                <a:spcPts val="0"/>
              </a:spcAft>
              <a:buClr>
                <a:srgbClr val="000000"/>
              </a:buClr>
              <a:buSzPts val="1400"/>
              <a:buFont typeface="Arial"/>
              <a:buNone/>
              <a:defRPr>
                <a:solidFill>
                  <a:srgbClr val="000000"/>
                </a:solidFill>
              </a:defRPr>
            </a:lvl3pPr>
            <a:lvl4pPr indent="-228600" lvl="3" marL="1828800" rtl="0" algn="l">
              <a:lnSpc>
                <a:spcPct val="100000"/>
              </a:lnSpc>
              <a:spcBef>
                <a:spcPts val="300"/>
              </a:spcBef>
              <a:spcAft>
                <a:spcPts val="0"/>
              </a:spcAft>
              <a:buClr>
                <a:srgbClr val="000000"/>
              </a:buClr>
              <a:buSzPts val="1400"/>
              <a:buFont typeface="Arial"/>
              <a:buNone/>
              <a:defRPr>
                <a:solidFill>
                  <a:srgbClr val="000000"/>
                </a:solidFill>
              </a:defRPr>
            </a:lvl4pPr>
            <a:lvl5pPr indent="-228600" lvl="4" marL="2286000" rtl="0" algn="l">
              <a:lnSpc>
                <a:spcPct val="100000"/>
              </a:lnSpc>
              <a:spcBef>
                <a:spcPts val="300"/>
              </a:spcBef>
              <a:spcAft>
                <a:spcPts val="0"/>
              </a:spcAft>
              <a:buClr>
                <a:srgbClr val="000000"/>
              </a:buClr>
              <a:buSzPts val="1400"/>
              <a:buFont typeface="Arial"/>
              <a:buNone/>
              <a:defRPr>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60" name="Google Shape;460;p59"/>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showMasterSp="0">
  <p:cSld name="1_Picture with Caption 3">
    <p:bg>
      <p:bgPr>
        <a:blipFill>
          <a:blip r:embed="rId2">
            <a:alphaModFix/>
          </a:blip>
          <a:stretch>
            <a:fillRect/>
          </a:stretch>
        </a:blipFill>
      </p:bgPr>
    </p:bg>
    <p:spTree>
      <p:nvGrpSpPr>
        <p:cNvPr id="461" name="Shape 461"/>
        <p:cNvGrpSpPr/>
        <p:nvPr/>
      </p:nvGrpSpPr>
      <p:grpSpPr>
        <a:xfrm>
          <a:off x="0" y="0"/>
          <a:ext cx="0" cy="0"/>
          <a:chOff x="0" y="0"/>
          <a:chExt cx="0" cy="0"/>
        </a:xfrm>
      </p:grpSpPr>
      <p:sp>
        <p:nvSpPr>
          <p:cNvPr id="462" name="Google Shape;462;p60"/>
          <p:cNvSpPr txBox="1"/>
          <p:nvPr>
            <p:ph type="title"/>
          </p:nvPr>
        </p:nvSpPr>
        <p:spPr>
          <a:xfrm>
            <a:off x="1792288" y="3829050"/>
            <a:ext cx="5486400" cy="425700"/>
          </a:xfrm>
          <a:prstGeom prst="rect">
            <a:avLst/>
          </a:prstGeom>
          <a:noFill/>
          <a:ln>
            <a:noFill/>
          </a:ln>
        </p:spPr>
        <p:txBody>
          <a:bodyPr anchorCtr="0" anchor="b" bIns="45700" lIns="45700" spcFirstLastPara="1" rIns="45700" wrap="square" tIns="45700">
            <a:normAutofit/>
          </a:bodyPr>
          <a:lstStyle>
            <a:lvl1pPr lvl="0" rtl="0" algn="l">
              <a:lnSpc>
                <a:spcPct val="75000"/>
              </a:lnSpc>
              <a:spcBef>
                <a:spcPts val="0"/>
              </a:spcBef>
              <a:spcAft>
                <a:spcPts val="0"/>
              </a:spcAft>
              <a:buClr>
                <a:srgbClr val="000000"/>
              </a:buClr>
              <a:buSzPts val="2000"/>
              <a:buFont typeface="Arial Black"/>
              <a:buNone/>
              <a:defRPr sz="2000">
                <a:solidFill>
                  <a:srgbClr val="000000"/>
                </a:solidFill>
              </a:defRPr>
            </a:lvl1pPr>
            <a:lvl2pPr lvl="1" rtl="0" algn="l">
              <a:lnSpc>
                <a:spcPct val="222222"/>
              </a:lnSpc>
              <a:spcBef>
                <a:spcPts val="0"/>
              </a:spcBef>
              <a:spcAft>
                <a:spcPts val="0"/>
              </a:spcAft>
              <a:buClr>
                <a:srgbClr val="FFFFFF"/>
              </a:buClr>
              <a:buSzPts val="1800"/>
              <a:buNone/>
              <a:defRPr/>
            </a:lvl2pPr>
            <a:lvl3pPr lvl="2" rtl="0" algn="l">
              <a:lnSpc>
                <a:spcPct val="222222"/>
              </a:lnSpc>
              <a:spcBef>
                <a:spcPts val="0"/>
              </a:spcBef>
              <a:spcAft>
                <a:spcPts val="0"/>
              </a:spcAft>
              <a:buClr>
                <a:srgbClr val="FFFFFF"/>
              </a:buClr>
              <a:buSzPts val="1800"/>
              <a:buNone/>
              <a:defRPr/>
            </a:lvl3pPr>
            <a:lvl4pPr lvl="3" rtl="0" algn="l">
              <a:lnSpc>
                <a:spcPct val="222222"/>
              </a:lnSpc>
              <a:spcBef>
                <a:spcPts val="0"/>
              </a:spcBef>
              <a:spcAft>
                <a:spcPts val="0"/>
              </a:spcAft>
              <a:buClr>
                <a:srgbClr val="FFFFFF"/>
              </a:buClr>
              <a:buSzPts val="1800"/>
              <a:buNone/>
              <a:defRPr/>
            </a:lvl4pPr>
            <a:lvl5pPr lvl="4" rtl="0" algn="l">
              <a:lnSpc>
                <a:spcPct val="222222"/>
              </a:lnSpc>
              <a:spcBef>
                <a:spcPts val="0"/>
              </a:spcBef>
              <a:spcAft>
                <a:spcPts val="0"/>
              </a:spcAft>
              <a:buClr>
                <a:srgbClr val="FFFFFF"/>
              </a:buClr>
              <a:buSzPts val="1800"/>
              <a:buNone/>
              <a:defRPr/>
            </a:lvl5pPr>
            <a:lvl6pPr lvl="5" rtl="0" algn="l">
              <a:lnSpc>
                <a:spcPct val="222222"/>
              </a:lnSpc>
              <a:spcBef>
                <a:spcPts val="0"/>
              </a:spcBef>
              <a:spcAft>
                <a:spcPts val="0"/>
              </a:spcAft>
              <a:buClr>
                <a:srgbClr val="FFFFFF"/>
              </a:buClr>
              <a:buSzPts val="1800"/>
              <a:buNone/>
              <a:defRPr/>
            </a:lvl6pPr>
            <a:lvl7pPr lvl="6" rtl="0" algn="l">
              <a:lnSpc>
                <a:spcPct val="222222"/>
              </a:lnSpc>
              <a:spcBef>
                <a:spcPts val="0"/>
              </a:spcBef>
              <a:spcAft>
                <a:spcPts val="0"/>
              </a:spcAft>
              <a:buClr>
                <a:srgbClr val="FFFFFF"/>
              </a:buClr>
              <a:buSzPts val="1800"/>
              <a:buNone/>
              <a:defRPr/>
            </a:lvl7pPr>
            <a:lvl8pPr lvl="7" rtl="0" algn="l">
              <a:lnSpc>
                <a:spcPct val="222222"/>
              </a:lnSpc>
              <a:spcBef>
                <a:spcPts val="0"/>
              </a:spcBef>
              <a:spcAft>
                <a:spcPts val="0"/>
              </a:spcAft>
              <a:buClr>
                <a:srgbClr val="FFFFFF"/>
              </a:buClr>
              <a:buSzPts val="1800"/>
              <a:buNone/>
              <a:defRPr/>
            </a:lvl8pPr>
            <a:lvl9pPr lvl="8" rtl="0" algn="l">
              <a:lnSpc>
                <a:spcPct val="222222"/>
              </a:lnSpc>
              <a:spcBef>
                <a:spcPts val="0"/>
              </a:spcBef>
              <a:spcAft>
                <a:spcPts val="0"/>
              </a:spcAft>
              <a:buClr>
                <a:srgbClr val="FFFFFF"/>
              </a:buClr>
              <a:buSzPts val="1800"/>
              <a:buNone/>
              <a:defRPr/>
            </a:lvl9pPr>
          </a:lstStyle>
          <a:p/>
        </p:txBody>
      </p:sp>
      <p:sp>
        <p:nvSpPr>
          <p:cNvPr id="463" name="Google Shape;463;p60"/>
          <p:cNvSpPr txBox="1"/>
          <p:nvPr>
            <p:ph idx="1" type="body"/>
          </p:nvPr>
        </p:nvSpPr>
        <p:spPr>
          <a:xfrm>
            <a:off x="1792288" y="4254817"/>
            <a:ext cx="5486400" cy="603000"/>
          </a:xfrm>
          <a:prstGeom prst="rect">
            <a:avLst/>
          </a:prstGeom>
          <a:noFill/>
          <a:ln>
            <a:noFill/>
          </a:ln>
        </p:spPr>
        <p:txBody>
          <a:bodyPr anchorCtr="0" anchor="t" bIns="45700" lIns="45700" spcFirstLastPara="1" rIns="45700" wrap="square" tIns="45700">
            <a:normAutofit/>
          </a:bodyPr>
          <a:lstStyle>
            <a:lvl1pPr indent="-228600" lvl="0" marL="457200" rtl="0" algn="l">
              <a:lnSpc>
                <a:spcPct val="100000"/>
              </a:lnSpc>
              <a:spcBef>
                <a:spcPts val="300"/>
              </a:spcBef>
              <a:spcAft>
                <a:spcPts val="0"/>
              </a:spcAft>
              <a:buClr>
                <a:srgbClr val="000000"/>
              </a:buClr>
              <a:buSzPts val="1400"/>
              <a:buFont typeface="Arial"/>
              <a:buNone/>
              <a:defRPr>
                <a:solidFill>
                  <a:srgbClr val="000000"/>
                </a:solidFill>
              </a:defRPr>
            </a:lvl1pPr>
            <a:lvl2pPr indent="-228600" lvl="1" marL="914400" rtl="0" algn="l">
              <a:lnSpc>
                <a:spcPct val="100000"/>
              </a:lnSpc>
              <a:spcBef>
                <a:spcPts val="300"/>
              </a:spcBef>
              <a:spcAft>
                <a:spcPts val="0"/>
              </a:spcAft>
              <a:buClr>
                <a:srgbClr val="000000"/>
              </a:buClr>
              <a:buSzPts val="1400"/>
              <a:buFont typeface="Arial"/>
              <a:buNone/>
              <a:defRPr>
                <a:solidFill>
                  <a:srgbClr val="000000"/>
                </a:solidFill>
              </a:defRPr>
            </a:lvl2pPr>
            <a:lvl3pPr indent="-228600" lvl="2" marL="1371600" rtl="0" algn="l">
              <a:lnSpc>
                <a:spcPct val="100000"/>
              </a:lnSpc>
              <a:spcBef>
                <a:spcPts val="300"/>
              </a:spcBef>
              <a:spcAft>
                <a:spcPts val="0"/>
              </a:spcAft>
              <a:buClr>
                <a:srgbClr val="000000"/>
              </a:buClr>
              <a:buSzPts val="1400"/>
              <a:buFont typeface="Arial"/>
              <a:buNone/>
              <a:defRPr>
                <a:solidFill>
                  <a:srgbClr val="000000"/>
                </a:solidFill>
              </a:defRPr>
            </a:lvl3pPr>
            <a:lvl4pPr indent="-228600" lvl="3" marL="1828800" rtl="0" algn="l">
              <a:lnSpc>
                <a:spcPct val="100000"/>
              </a:lnSpc>
              <a:spcBef>
                <a:spcPts val="300"/>
              </a:spcBef>
              <a:spcAft>
                <a:spcPts val="0"/>
              </a:spcAft>
              <a:buClr>
                <a:srgbClr val="000000"/>
              </a:buClr>
              <a:buSzPts val="1400"/>
              <a:buFont typeface="Arial"/>
              <a:buNone/>
              <a:defRPr>
                <a:solidFill>
                  <a:srgbClr val="000000"/>
                </a:solidFill>
              </a:defRPr>
            </a:lvl4pPr>
            <a:lvl5pPr indent="-228600" lvl="4" marL="2286000" rtl="0" algn="l">
              <a:lnSpc>
                <a:spcPct val="100000"/>
              </a:lnSpc>
              <a:spcBef>
                <a:spcPts val="300"/>
              </a:spcBef>
              <a:spcAft>
                <a:spcPts val="0"/>
              </a:spcAft>
              <a:buClr>
                <a:srgbClr val="000000"/>
              </a:buClr>
              <a:buSzPts val="1400"/>
              <a:buFont typeface="Arial"/>
              <a:buNone/>
              <a:defRPr>
                <a:solidFill>
                  <a:srgbClr val="000000"/>
                </a:solidFill>
              </a:defRPr>
            </a:lvl5pPr>
            <a:lvl6pPr indent="-342900" lvl="5" marL="2743200" rtl="0" algn="l">
              <a:lnSpc>
                <a:spcPct val="90000"/>
              </a:lnSpc>
              <a:spcBef>
                <a:spcPts val="0"/>
              </a:spcBef>
              <a:spcAft>
                <a:spcPts val="0"/>
              </a:spcAft>
              <a:buClr>
                <a:srgbClr val="FFFFFF"/>
              </a:buClr>
              <a:buSzPts val="1800"/>
              <a:buChar char="•"/>
              <a:defRPr/>
            </a:lvl6pPr>
            <a:lvl7pPr indent="-342900" lvl="6" marL="3200400" rtl="0" algn="l">
              <a:lnSpc>
                <a:spcPct val="90000"/>
              </a:lnSpc>
              <a:spcBef>
                <a:spcPts val="0"/>
              </a:spcBef>
              <a:spcAft>
                <a:spcPts val="0"/>
              </a:spcAft>
              <a:buClr>
                <a:srgbClr val="FFFFFF"/>
              </a:buClr>
              <a:buSzPts val="1800"/>
              <a:buChar char="•"/>
              <a:defRPr/>
            </a:lvl7pPr>
            <a:lvl8pPr indent="-342900" lvl="7" marL="3657600" rtl="0" algn="l">
              <a:lnSpc>
                <a:spcPct val="90000"/>
              </a:lnSpc>
              <a:spcBef>
                <a:spcPts val="0"/>
              </a:spcBef>
              <a:spcAft>
                <a:spcPts val="0"/>
              </a:spcAft>
              <a:buClr>
                <a:srgbClr val="FFFFFF"/>
              </a:buClr>
              <a:buSzPts val="1800"/>
              <a:buChar char="•"/>
              <a:defRPr/>
            </a:lvl8pPr>
            <a:lvl9pPr indent="-342900" lvl="8" marL="4114800" rtl="0" algn="l">
              <a:lnSpc>
                <a:spcPct val="90000"/>
              </a:lnSpc>
              <a:spcBef>
                <a:spcPts val="0"/>
              </a:spcBef>
              <a:spcAft>
                <a:spcPts val="0"/>
              </a:spcAft>
              <a:buClr>
                <a:srgbClr val="FFFFFF"/>
              </a:buClr>
              <a:buSzPts val="1800"/>
              <a:buChar char="•"/>
              <a:defRPr/>
            </a:lvl9pPr>
          </a:lstStyle>
          <a:p/>
        </p:txBody>
      </p:sp>
      <p:sp>
        <p:nvSpPr>
          <p:cNvPr id="464" name="Google Shape;464;p60"/>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rtl="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512" name="Shape 512"/>
        <p:cNvGrpSpPr/>
        <p:nvPr/>
      </p:nvGrpSpPr>
      <p:grpSpPr>
        <a:xfrm>
          <a:off x="0" y="0"/>
          <a:ext cx="0" cy="0"/>
          <a:chOff x="0" y="0"/>
          <a:chExt cx="0" cy="0"/>
        </a:xfrm>
      </p:grpSpPr>
      <p:pic>
        <p:nvPicPr>
          <p:cNvPr descr="\\DROBO-FS\QuickDrops\JB\PPTX NG\Droplets\LightingOverlay.png" id="513" name="Google Shape;513;p62"/>
          <p:cNvPicPr preferRelativeResize="0"/>
          <p:nvPr/>
        </p:nvPicPr>
        <p:blipFill rotWithShape="1">
          <a:blip r:embed="rId2">
            <a:alphaModFix amt="30000"/>
          </a:blip>
          <a:srcRect b="0" l="0" r="0" t="0"/>
          <a:stretch/>
        </p:blipFill>
        <p:spPr>
          <a:xfrm>
            <a:off x="0" y="-1"/>
            <a:ext cx="9144002" cy="5143501"/>
          </a:xfrm>
          <a:prstGeom prst="rect">
            <a:avLst/>
          </a:prstGeom>
          <a:noFill/>
          <a:ln>
            <a:noFill/>
          </a:ln>
        </p:spPr>
      </p:pic>
      <p:grpSp>
        <p:nvGrpSpPr>
          <p:cNvPr id="514" name="Google Shape;514;p62"/>
          <p:cNvGrpSpPr/>
          <p:nvPr/>
        </p:nvGrpSpPr>
        <p:grpSpPr>
          <a:xfrm>
            <a:off x="0" y="0"/>
            <a:ext cx="1728788" cy="5143501"/>
            <a:chOff x="0" y="0"/>
            <a:chExt cx="2305051" cy="6858001"/>
          </a:xfrm>
        </p:grpSpPr>
        <p:sp>
          <p:nvSpPr>
            <p:cNvPr id="515" name="Google Shape;515;p62"/>
            <p:cNvSpPr/>
            <p:nvPr/>
          </p:nvSpPr>
          <p:spPr>
            <a:xfrm>
              <a:off x="1209675" y="4763"/>
              <a:ext cx="23813" cy="2181225"/>
            </a:xfrm>
            <a:prstGeom prst="rect">
              <a:avLst/>
            </a:pr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6" name="Google Shape;516;p62"/>
            <p:cNvSpPr/>
            <p:nvPr/>
          </p:nvSpPr>
          <p:spPr>
            <a:xfrm>
              <a:off x="1128713" y="21764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7" name="Google Shape;517;p62"/>
            <p:cNvSpPr/>
            <p:nvPr/>
          </p:nvSpPr>
          <p:spPr>
            <a:xfrm>
              <a:off x="1123950" y="4021138"/>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8" name="Google Shape;518;p62"/>
            <p:cNvSpPr/>
            <p:nvPr/>
          </p:nvSpPr>
          <p:spPr>
            <a:xfrm>
              <a:off x="414338" y="9525"/>
              <a:ext cx="28575" cy="4481513"/>
            </a:xfrm>
            <a:prstGeom prst="rect">
              <a:avLst/>
            </a:pr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9" name="Google Shape;519;p62"/>
            <p:cNvSpPr/>
            <p:nvPr/>
          </p:nvSpPr>
          <p:spPr>
            <a:xfrm>
              <a:off x="333375"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0" name="Google Shape;520;p62"/>
            <p:cNvSpPr/>
            <p:nvPr/>
          </p:nvSpPr>
          <p:spPr>
            <a:xfrm>
              <a:off x="190500" y="9525"/>
              <a:ext cx="152400" cy="908050"/>
            </a:xfrm>
            <a:custGeom>
              <a:rect b="b" l="l" r="r" t="t"/>
              <a:pathLst>
                <a:path extrusionOk="0" h="572" w="96">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3B95DE"/>
                </a:gs>
              </a:gsLst>
              <a:lin ang="5400000" scaled="0"/>
            </a:gradFill>
            <a:ln>
              <a:noFill/>
            </a:ln>
          </p:spPr>
        </p:sp>
        <p:sp>
          <p:nvSpPr>
            <p:cNvPr id="521" name="Google Shape;521;p62"/>
            <p:cNvSpPr/>
            <p:nvPr/>
          </p:nvSpPr>
          <p:spPr>
            <a:xfrm>
              <a:off x="1290638" y="14288"/>
              <a:ext cx="376238" cy="1801813"/>
            </a:xfrm>
            <a:custGeom>
              <a:rect b="b" l="l" r="r" t="t"/>
              <a:pathLst>
                <a:path extrusionOk="0" h="1135" w="237">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3B95DE"/>
                </a:gs>
              </a:gsLst>
              <a:lin ang="5400000" scaled="0"/>
            </a:gradFill>
            <a:ln>
              <a:noFill/>
            </a:ln>
          </p:spPr>
        </p:sp>
        <p:sp>
          <p:nvSpPr>
            <p:cNvPr id="522" name="Google Shape;522;p62"/>
            <p:cNvSpPr/>
            <p:nvPr/>
          </p:nvSpPr>
          <p:spPr>
            <a:xfrm>
              <a:off x="1600200" y="180181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3" name="Google Shape;523;p62"/>
            <p:cNvSpPr/>
            <p:nvPr/>
          </p:nvSpPr>
          <p:spPr>
            <a:xfrm>
              <a:off x="1381125" y="9525"/>
              <a:ext cx="371475" cy="1425575"/>
            </a:xfrm>
            <a:custGeom>
              <a:rect b="b" l="l" r="r" t="t"/>
              <a:pathLst>
                <a:path extrusionOk="0" h="898" w="234">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3B95DE"/>
                </a:gs>
              </a:gsLst>
              <a:lin ang="5400000" scaled="0"/>
            </a:gradFill>
            <a:ln>
              <a:noFill/>
            </a:ln>
          </p:spPr>
        </p:sp>
        <p:sp>
          <p:nvSpPr>
            <p:cNvPr id="524" name="Google Shape;524;p62"/>
            <p:cNvSpPr/>
            <p:nvPr/>
          </p:nvSpPr>
          <p:spPr>
            <a:xfrm>
              <a:off x="1643063" y="0"/>
              <a:ext cx="152400" cy="912813"/>
            </a:xfrm>
            <a:custGeom>
              <a:rect b="b" l="l" r="r" t="t"/>
              <a:pathLst>
                <a:path extrusionOk="0" h="575" w="96">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525" name="Google Shape;525;p62"/>
            <p:cNvSpPr/>
            <p:nvPr/>
          </p:nvSpPr>
          <p:spPr>
            <a:xfrm>
              <a:off x="1685925" y="14208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6" name="Google Shape;526;p62"/>
            <p:cNvSpPr/>
            <p:nvPr/>
          </p:nvSpPr>
          <p:spPr>
            <a:xfrm>
              <a:off x="168592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7" name="Google Shape;527;p62"/>
            <p:cNvSpPr/>
            <p:nvPr/>
          </p:nvSpPr>
          <p:spPr>
            <a:xfrm>
              <a:off x="1743075" y="4763"/>
              <a:ext cx="419100" cy="522288"/>
            </a:xfrm>
            <a:custGeom>
              <a:rect b="b" l="l" r="r" t="t"/>
              <a:pathLst>
                <a:path extrusionOk="0" h="329" w="264">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3B95DE"/>
                </a:gs>
              </a:gsLst>
              <a:lin ang="5400000" scaled="0"/>
            </a:gradFill>
            <a:ln>
              <a:noFill/>
            </a:ln>
          </p:spPr>
        </p:sp>
        <p:sp>
          <p:nvSpPr>
            <p:cNvPr id="528" name="Google Shape;528;p62"/>
            <p:cNvSpPr/>
            <p:nvPr/>
          </p:nvSpPr>
          <p:spPr>
            <a:xfrm>
              <a:off x="2119313" y="488950"/>
              <a:ext cx="161925" cy="147638"/>
            </a:xfrm>
            <a:custGeom>
              <a:rect b="b" l="l" r="r" t="t"/>
              <a:pathLst>
                <a:path extrusionOk="0" h="31" w="34">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9" name="Google Shape;529;p62"/>
            <p:cNvSpPr/>
            <p:nvPr/>
          </p:nvSpPr>
          <p:spPr>
            <a:xfrm>
              <a:off x="952500" y="4763"/>
              <a:ext cx="152400" cy="908050"/>
            </a:xfrm>
            <a:custGeom>
              <a:rect b="b" l="l" r="r" t="t"/>
              <a:pathLst>
                <a:path extrusionOk="0" h="572" w="96">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3B95DE"/>
                </a:gs>
              </a:gsLst>
              <a:lin ang="5400000" scaled="0"/>
            </a:gradFill>
            <a:ln>
              <a:noFill/>
            </a:ln>
          </p:spPr>
        </p:sp>
        <p:sp>
          <p:nvSpPr>
            <p:cNvPr id="530" name="Google Shape;530;p62"/>
            <p:cNvSpPr/>
            <p:nvPr/>
          </p:nvSpPr>
          <p:spPr>
            <a:xfrm>
              <a:off x="86677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1" name="Google Shape;531;p62"/>
            <p:cNvSpPr/>
            <p:nvPr/>
          </p:nvSpPr>
          <p:spPr>
            <a:xfrm>
              <a:off x="890588" y="15541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2" name="Google Shape;532;p62"/>
            <p:cNvSpPr/>
            <p:nvPr/>
          </p:nvSpPr>
          <p:spPr>
            <a:xfrm>
              <a:off x="738188" y="5622925"/>
              <a:ext cx="338138" cy="1216025"/>
            </a:xfrm>
            <a:custGeom>
              <a:rect b="b" l="l" r="r" t="t"/>
              <a:pathLst>
                <a:path extrusionOk="0" h="766" w="213">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3B95DE"/>
                </a:gs>
              </a:gsLst>
              <a:lin ang="5400000" scaled="0"/>
            </a:gradFill>
            <a:ln>
              <a:noFill/>
            </a:ln>
          </p:spPr>
        </p:sp>
        <p:sp>
          <p:nvSpPr>
            <p:cNvPr id="533" name="Google Shape;533;p62"/>
            <p:cNvSpPr/>
            <p:nvPr/>
          </p:nvSpPr>
          <p:spPr>
            <a:xfrm>
              <a:off x="647700" y="5480050"/>
              <a:ext cx="157163" cy="157163"/>
            </a:xfrm>
            <a:custGeom>
              <a:rect b="b" l="l" r="r" t="t"/>
              <a:pathLst>
                <a:path extrusionOk="0" h="33" w="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4" name="Google Shape;534;p62"/>
            <p:cNvSpPr/>
            <p:nvPr/>
          </p:nvSpPr>
          <p:spPr>
            <a:xfrm>
              <a:off x="66675" y="903288"/>
              <a:ext cx="190500" cy="190500"/>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5" name="Google Shape;535;p62"/>
            <p:cNvSpPr/>
            <p:nvPr/>
          </p:nvSpPr>
          <p:spPr>
            <a:xfrm>
              <a:off x="0" y="3897313"/>
              <a:ext cx="133350" cy="266700"/>
            </a:xfrm>
            <a:custGeom>
              <a:rect b="b" l="l" r="r" t="t"/>
              <a:pathLst>
                <a:path extrusionOk="0" h="168" w="84">
                  <a:moveTo>
                    <a:pt x="69" y="168"/>
                  </a:moveTo>
                  <a:lnTo>
                    <a:pt x="0" y="6"/>
                  </a:lnTo>
                  <a:lnTo>
                    <a:pt x="12" y="0"/>
                  </a:lnTo>
                  <a:lnTo>
                    <a:pt x="84" y="162"/>
                  </a:lnTo>
                  <a:lnTo>
                    <a:pt x="69" y="168"/>
                  </a:lnTo>
                  <a:close/>
                </a:path>
              </a:pathLst>
            </a:custGeom>
            <a:gradFill>
              <a:gsLst>
                <a:gs pos="0">
                  <a:schemeClr val="lt2"/>
                </a:gs>
                <a:gs pos="100000">
                  <a:srgbClr val="3B95DE"/>
                </a:gs>
              </a:gsLst>
              <a:lin ang="5400000" scaled="0"/>
            </a:gradFill>
            <a:ln>
              <a:noFill/>
            </a:ln>
          </p:spPr>
        </p:sp>
        <p:sp>
          <p:nvSpPr>
            <p:cNvPr id="536" name="Google Shape;536;p62"/>
            <p:cNvSpPr/>
            <p:nvPr/>
          </p:nvSpPr>
          <p:spPr>
            <a:xfrm>
              <a:off x="66675" y="414972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7" name="Google Shape;537;p62"/>
            <p:cNvSpPr/>
            <p:nvPr/>
          </p:nvSpPr>
          <p:spPr>
            <a:xfrm>
              <a:off x="0" y="1644650"/>
              <a:ext cx="133350" cy="269875"/>
            </a:xfrm>
            <a:custGeom>
              <a:rect b="b" l="l" r="r" t="t"/>
              <a:pathLst>
                <a:path extrusionOk="0" h="170" w="84">
                  <a:moveTo>
                    <a:pt x="12" y="170"/>
                  </a:moveTo>
                  <a:lnTo>
                    <a:pt x="0" y="164"/>
                  </a:lnTo>
                  <a:lnTo>
                    <a:pt x="69" y="0"/>
                  </a:lnTo>
                  <a:lnTo>
                    <a:pt x="84" y="6"/>
                  </a:lnTo>
                  <a:lnTo>
                    <a:pt x="12" y="170"/>
                  </a:lnTo>
                  <a:close/>
                </a:path>
              </a:pathLst>
            </a:custGeom>
            <a:gradFill>
              <a:gsLst>
                <a:gs pos="0">
                  <a:schemeClr val="lt2"/>
                </a:gs>
                <a:gs pos="100000">
                  <a:srgbClr val="3B95DE"/>
                </a:gs>
              </a:gsLst>
              <a:lin ang="5400000" scaled="0"/>
            </a:gradFill>
            <a:ln>
              <a:noFill/>
            </a:ln>
          </p:spPr>
        </p:sp>
        <p:sp>
          <p:nvSpPr>
            <p:cNvPr id="538" name="Google Shape;538;p62"/>
            <p:cNvSpPr/>
            <p:nvPr/>
          </p:nvSpPr>
          <p:spPr>
            <a:xfrm>
              <a:off x="66675" y="146843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9" name="Google Shape;539;p62"/>
            <p:cNvSpPr/>
            <p:nvPr/>
          </p:nvSpPr>
          <p:spPr>
            <a:xfrm>
              <a:off x="695325" y="4763"/>
              <a:ext cx="309563" cy="1558925"/>
            </a:xfrm>
            <a:custGeom>
              <a:rect b="b" l="l" r="r" t="t"/>
              <a:pathLst>
                <a:path extrusionOk="0" h="982" w="195">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3B95DE"/>
                </a:gs>
              </a:gsLst>
              <a:lin ang="5400000" scaled="0"/>
            </a:gradFill>
            <a:ln>
              <a:noFill/>
            </a:ln>
          </p:spPr>
        </p:sp>
        <p:sp>
          <p:nvSpPr>
            <p:cNvPr id="540" name="Google Shape;540;p62"/>
            <p:cNvSpPr/>
            <p:nvPr/>
          </p:nvSpPr>
          <p:spPr>
            <a:xfrm>
              <a:off x="57150" y="48815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1" name="Google Shape;541;p62"/>
            <p:cNvSpPr/>
            <p:nvPr/>
          </p:nvSpPr>
          <p:spPr>
            <a:xfrm>
              <a:off x="138113" y="5060950"/>
              <a:ext cx="304800" cy="1778000"/>
            </a:xfrm>
            <a:custGeom>
              <a:rect b="b" l="l" r="r" t="t"/>
              <a:pathLst>
                <a:path extrusionOk="0" h="1120" w="192">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3B95DE"/>
                </a:gs>
              </a:gsLst>
              <a:lin ang="5400000" scaled="0"/>
            </a:gradFill>
            <a:ln>
              <a:noFill/>
            </a:ln>
          </p:spPr>
        </p:sp>
        <p:sp>
          <p:nvSpPr>
            <p:cNvPr id="542" name="Google Shape;542;p62"/>
            <p:cNvSpPr/>
            <p:nvPr/>
          </p:nvSpPr>
          <p:spPr>
            <a:xfrm>
              <a:off x="561975" y="64309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3" name="Google Shape;543;p62"/>
            <p:cNvSpPr/>
            <p:nvPr/>
          </p:nvSpPr>
          <p:spPr>
            <a:xfrm>
              <a:off x="642938" y="6610350"/>
              <a:ext cx="23813" cy="242888"/>
            </a:xfrm>
            <a:prstGeom prst="rect">
              <a:avLst/>
            </a:pr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4" name="Google Shape;544;p62"/>
            <p:cNvSpPr/>
            <p:nvPr/>
          </p:nvSpPr>
          <p:spPr>
            <a:xfrm>
              <a:off x="76200" y="6430963"/>
              <a:ext cx="190500" cy="188913"/>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5" name="Google Shape;545;p62"/>
            <p:cNvSpPr/>
            <p:nvPr/>
          </p:nvSpPr>
          <p:spPr>
            <a:xfrm>
              <a:off x="0" y="5978525"/>
              <a:ext cx="190500" cy="461963"/>
            </a:xfrm>
            <a:custGeom>
              <a:rect b="b" l="l" r="r" t="t"/>
              <a:pathLst>
                <a:path extrusionOk="0" h="291" w="12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3B95DE"/>
                </a:gs>
              </a:gsLst>
              <a:lin ang="5400000" scaled="0"/>
            </a:gradFill>
            <a:ln>
              <a:noFill/>
            </a:ln>
          </p:spPr>
        </p:sp>
        <p:sp>
          <p:nvSpPr>
            <p:cNvPr id="546" name="Google Shape;546;p62"/>
            <p:cNvSpPr/>
            <p:nvPr/>
          </p:nvSpPr>
          <p:spPr>
            <a:xfrm>
              <a:off x="1014413" y="1801813"/>
              <a:ext cx="214313" cy="755650"/>
            </a:xfrm>
            <a:custGeom>
              <a:rect b="b" l="l" r="r" t="t"/>
              <a:pathLst>
                <a:path extrusionOk="0" h="476" w="135">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3B95DE"/>
                </a:gs>
              </a:gsLst>
              <a:lin ang="5400000" scaled="0"/>
            </a:gradFill>
            <a:ln>
              <a:noFill/>
            </a:ln>
          </p:spPr>
        </p:sp>
        <p:sp>
          <p:nvSpPr>
            <p:cNvPr id="547" name="Google Shape;547;p62"/>
            <p:cNvSpPr/>
            <p:nvPr/>
          </p:nvSpPr>
          <p:spPr>
            <a:xfrm>
              <a:off x="938213" y="2547938"/>
              <a:ext cx="166688" cy="160338"/>
            </a:xfrm>
            <a:custGeom>
              <a:rect b="b" l="l" r="r" t="t"/>
              <a:pathLst>
                <a:path extrusionOk="0" h="34" w="35">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8" name="Google Shape;548;p62"/>
            <p:cNvSpPr/>
            <p:nvPr/>
          </p:nvSpPr>
          <p:spPr>
            <a:xfrm>
              <a:off x="595313" y="4763"/>
              <a:ext cx="638175" cy="4025900"/>
            </a:xfrm>
            <a:custGeom>
              <a:rect b="b" l="l" r="r" t="t"/>
              <a:pathLst>
                <a:path extrusionOk="0" h="2536" w="402">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3B95DE"/>
                </a:gs>
              </a:gsLst>
              <a:lin ang="5400000" scaled="0"/>
            </a:gradFill>
            <a:ln>
              <a:noFill/>
            </a:ln>
          </p:spPr>
        </p:sp>
        <p:sp>
          <p:nvSpPr>
            <p:cNvPr id="549" name="Google Shape;549;p62"/>
            <p:cNvSpPr/>
            <p:nvPr/>
          </p:nvSpPr>
          <p:spPr>
            <a:xfrm>
              <a:off x="1223963" y="1382713"/>
              <a:ext cx="142875" cy="476250"/>
            </a:xfrm>
            <a:custGeom>
              <a:rect b="b" l="l" r="r" t="t"/>
              <a:pathLst>
                <a:path extrusionOk="0" h="300" w="9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550" name="Google Shape;550;p62"/>
            <p:cNvSpPr/>
            <p:nvPr/>
          </p:nvSpPr>
          <p:spPr>
            <a:xfrm>
              <a:off x="1300163" y="1849438"/>
              <a:ext cx="109538" cy="107950"/>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1" name="Google Shape;551;p62"/>
            <p:cNvSpPr/>
            <p:nvPr/>
          </p:nvSpPr>
          <p:spPr>
            <a:xfrm>
              <a:off x="280988" y="3417888"/>
              <a:ext cx="142875" cy="474663"/>
            </a:xfrm>
            <a:custGeom>
              <a:rect b="b" l="l" r="r" t="t"/>
              <a:pathLst>
                <a:path extrusionOk="0" h="299" w="90">
                  <a:moveTo>
                    <a:pt x="12" y="299"/>
                  </a:moveTo>
                  <a:lnTo>
                    <a:pt x="0" y="299"/>
                  </a:lnTo>
                  <a:lnTo>
                    <a:pt x="0" y="80"/>
                  </a:lnTo>
                  <a:lnTo>
                    <a:pt x="81" y="0"/>
                  </a:lnTo>
                  <a:lnTo>
                    <a:pt x="90" y="8"/>
                  </a:lnTo>
                  <a:lnTo>
                    <a:pt x="12" y="83"/>
                  </a:lnTo>
                  <a:lnTo>
                    <a:pt x="12" y="299"/>
                  </a:lnTo>
                  <a:close/>
                </a:path>
              </a:pathLst>
            </a:custGeom>
            <a:gradFill>
              <a:gsLst>
                <a:gs pos="0">
                  <a:schemeClr val="lt2"/>
                </a:gs>
                <a:gs pos="100000">
                  <a:srgbClr val="3B95DE"/>
                </a:gs>
              </a:gsLst>
              <a:lin ang="5400000" scaled="0"/>
            </a:gradFill>
            <a:ln>
              <a:noFill/>
            </a:ln>
          </p:spPr>
        </p:sp>
        <p:sp>
          <p:nvSpPr>
            <p:cNvPr id="552" name="Google Shape;552;p62"/>
            <p:cNvSpPr/>
            <p:nvPr/>
          </p:nvSpPr>
          <p:spPr>
            <a:xfrm>
              <a:off x="238125" y="3883025"/>
              <a:ext cx="109538" cy="109538"/>
            </a:xfrm>
            <a:custGeom>
              <a:rect b="b" l="l" r="r" t="t"/>
              <a:pathLst>
                <a:path extrusionOk="0" h="23" w="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3" name="Google Shape;553;p62"/>
            <p:cNvSpPr/>
            <p:nvPr/>
          </p:nvSpPr>
          <p:spPr>
            <a:xfrm>
              <a:off x="4763" y="2166938"/>
              <a:ext cx="114300" cy="452438"/>
            </a:xfrm>
            <a:custGeom>
              <a:rect b="b" l="l" r="r" t="t"/>
              <a:pathLst>
                <a:path extrusionOk="0" h="285" w="72">
                  <a:moveTo>
                    <a:pt x="6" y="285"/>
                  </a:moveTo>
                  <a:lnTo>
                    <a:pt x="0" y="276"/>
                  </a:lnTo>
                  <a:lnTo>
                    <a:pt x="60" y="216"/>
                  </a:lnTo>
                  <a:lnTo>
                    <a:pt x="60" y="0"/>
                  </a:lnTo>
                  <a:lnTo>
                    <a:pt x="72" y="0"/>
                  </a:lnTo>
                  <a:lnTo>
                    <a:pt x="72" y="222"/>
                  </a:lnTo>
                  <a:lnTo>
                    <a:pt x="6" y="285"/>
                  </a:lnTo>
                  <a:close/>
                </a:path>
              </a:pathLst>
            </a:custGeom>
            <a:gradFill>
              <a:gsLst>
                <a:gs pos="0">
                  <a:schemeClr val="lt2"/>
                </a:gs>
                <a:gs pos="100000">
                  <a:srgbClr val="3B95DE"/>
                </a:gs>
              </a:gsLst>
              <a:lin ang="5400000" scaled="0"/>
            </a:gradFill>
            <a:ln>
              <a:noFill/>
            </a:ln>
          </p:spPr>
        </p:sp>
        <p:sp>
          <p:nvSpPr>
            <p:cNvPr id="554" name="Google Shape;554;p62"/>
            <p:cNvSpPr/>
            <p:nvPr/>
          </p:nvSpPr>
          <p:spPr>
            <a:xfrm>
              <a:off x="52388" y="2066925"/>
              <a:ext cx="109538" cy="109538"/>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5" name="Google Shape;555;p62"/>
            <p:cNvSpPr/>
            <p:nvPr/>
          </p:nvSpPr>
          <p:spPr>
            <a:xfrm>
              <a:off x="1228725" y="4662488"/>
              <a:ext cx="23813" cy="2181225"/>
            </a:xfrm>
            <a:prstGeom prst="rect">
              <a:avLst/>
            </a:pr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6" name="Google Shape;556;p62"/>
            <p:cNvSpPr/>
            <p:nvPr/>
          </p:nvSpPr>
          <p:spPr>
            <a:xfrm>
              <a:off x="1319213" y="5041900"/>
              <a:ext cx="371475" cy="1801813"/>
            </a:xfrm>
            <a:custGeom>
              <a:rect b="b" l="l" r="r" t="t"/>
              <a:pathLst>
                <a:path extrusionOk="0" h="1135" w="234">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3B95DE"/>
                </a:gs>
              </a:gsLst>
              <a:lin ang="5400000" scaled="0"/>
            </a:gradFill>
            <a:ln>
              <a:noFill/>
            </a:ln>
          </p:spPr>
        </p:sp>
        <p:sp>
          <p:nvSpPr>
            <p:cNvPr id="557" name="Google Shape;557;p62"/>
            <p:cNvSpPr/>
            <p:nvPr/>
          </p:nvSpPr>
          <p:spPr>
            <a:xfrm>
              <a:off x="1147763"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8" name="Google Shape;558;p62"/>
            <p:cNvSpPr/>
            <p:nvPr/>
          </p:nvSpPr>
          <p:spPr>
            <a:xfrm>
              <a:off x="819150" y="3983038"/>
              <a:ext cx="347663" cy="2860675"/>
            </a:xfrm>
            <a:custGeom>
              <a:rect b="b" l="l" r="r" t="t"/>
              <a:pathLst>
                <a:path extrusionOk="0" h="1802" w="219">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3B95DE"/>
                </a:gs>
              </a:gsLst>
              <a:lin ang="5400000" scaled="0"/>
            </a:gradFill>
            <a:ln>
              <a:noFill/>
            </a:ln>
          </p:spPr>
        </p:sp>
        <p:sp>
          <p:nvSpPr>
            <p:cNvPr id="559" name="Google Shape;559;p62"/>
            <p:cNvSpPr/>
            <p:nvPr/>
          </p:nvSpPr>
          <p:spPr>
            <a:xfrm>
              <a:off x="728663" y="3806825"/>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0" name="Google Shape;560;p62"/>
            <p:cNvSpPr/>
            <p:nvPr/>
          </p:nvSpPr>
          <p:spPr>
            <a:xfrm>
              <a:off x="1624013" y="48672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1" name="Google Shape;561;p62"/>
            <p:cNvSpPr/>
            <p:nvPr/>
          </p:nvSpPr>
          <p:spPr>
            <a:xfrm>
              <a:off x="1404938" y="5422900"/>
              <a:ext cx="371475" cy="1425575"/>
            </a:xfrm>
            <a:custGeom>
              <a:rect b="b" l="l" r="r" t="t"/>
              <a:pathLst>
                <a:path extrusionOk="0" h="898" w="234">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3B95DE"/>
                </a:gs>
              </a:gsLst>
              <a:lin ang="5400000" scaled="0"/>
            </a:gradFill>
            <a:ln>
              <a:noFill/>
            </a:ln>
          </p:spPr>
        </p:sp>
        <p:sp>
          <p:nvSpPr>
            <p:cNvPr id="562" name="Google Shape;562;p62"/>
            <p:cNvSpPr/>
            <p:nvPr/>
          </p:nvSpPr>
          <p:spPr>
            <a:xfrm>
              <a:off x="1666875" y="5945188"/>
              <a:ext cx="152400" cy="912813"/>
            </a:xfrm>
            <a:custGeom>
              <a:rect b="b" l="l" r="r" t="t"/>
              <a:pathLst>
                <a:path extrusionOk="0" h="575" w="96">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563" name="Google Shape;563;p62"/>
            <p:cNvSpPr/>
            <p:nvPr/>
          </p:nvSpPr>
          <p:spPr>
            <a:xfrm>
              <a:off x="1709738" y="52466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4" name="Google Shape;564;p62"/>
            <p:cNvSpPr/>
            <p:nvPr/>
          </p:nvSpPr>
          <p:spPr>
            <a:xfrm>
              <a:off x="1709738" y="57642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5" name="Google Shape;565;p62"/>
            <p:cNvSpPr/>
            <p:nvPr/>
          </p:nvSpPr>
          <p:spPr>
            <a:xfrm>
              <a:off x="1766888" y="6330950"/>
              <a:ext cx="419100" cy="527050"/>
            </a:xfrm>
            <a:custGeom>
              <a:rect b="b" l="l" r="r" t="t"/>
              <a:pathLst>
                <a:path extrusionOk="0" h="332" w="264">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3B95DE"/>
                </a:gs>
              </a:gsLst>
              <a:lin ang="5400000" scaled="0"/>
            </a:gradFill>
            <a:ln>
              <a:noFill/>
            </a:ln>
          </p:spPr>
        </p:sp>
        <p:sp>
          <p:nvSpPr>
            <p:cNvPr id="566" name="Google Shape;566;p62"/>
            <p:cNvSpPr/>
            <p:nvPr/>
          </p:nvSpPr>
          <p:spPr>
            <a:xfrm>
              <a:off x="2147888" y="6221413"/>
              <a:ext cx="157163" cy="147638"/>
            </a:xfrm>
            <a:custGeom>
              <a:rect b="b" l="l" r="r" t="t"/>
              <a:pathLst>
                <a:path extrusionOk="0" h="31" w="33">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7" name="Google Shape;567;p62"/>
            <p:cNvSpPr/>
            <p:nvPr/>
          </p:nvSpPr>
          <p:spPr>
            <a:xfrm>
              <a:off x="504825" y="9525"/>
              <a:ext cx="233363" cy="5103813"/>
            </a:xfrm>
            <a:custGeom>
              <a:rect b="b" l="l" r="r" t="t"/>
              <a:pathLst>
                <a:path extrusionOk="0" h="3215" w="147">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3B95DE"/>
                </a:gs>
              </a:gsLst>
              <a:lin ang="5400000" scaled="0"/>
            </a:gradFill>
            <a:ln>
              <a:noFill/>
            </a:ln>
          </p:spPr>
        </p:sp>
        <p:sp>
          <p:nvSpPr>
            <p:cNvPr id="568" name="Google Shape;568;p62"/>
            <p:cNvSpPr/>
            <p:nvPr/>
          </p:nvSpPr>
          <p:spPr>
            <a:xfrm>
              <a:off x="633413" y="5103813"/>
              <a:ext cx="185738" cy="185738"/>
            </a:xfrm>
            <a:custGeom>
              <a:rect b="b" l="l" r="r" t="t"/>
              <a:pathLst>
                <a:path extrusionOk="0" h="39" w="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569" name="Google Shape;569;p62"/>
          <p:cNvSpPr txBox="1"/>
          <p:nvPr>
            <p:ph type="ctrTitle"/>
          </p:nvPr>
        </p:nvSpPr>
        <p:spPr>
          <a:xfrm>
            <a:off x="1407318" y="841772"/>
            <a:ext cx="6593681" cy="17907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70" name="Google Shape;570;p62"/>
          <p:cNvSpPr txBox="1"/>
          <p:nvPr>
            <p:ph idx="1" type="subTitle"/>
          </p:nvPr>
        </p:nvSpPr>
        <p:spPr>
          <a:xfrm>
            <a:off x="1407318" y="2701528"/>
            <a:ext cx="6593681" cy="1241821"/>
          </a:xfrm>
          <a:prstGeom prst="rect">
            <a:avLst/>
          </a:prstGeom>
          <a:noFill/>
          <a:ln>
            <a:noFill/>
          </a:ln>
        </p:spPr>
        <p:txBody>
          <a:bodyPr anchorCtr="0" anchor="t" bIns="34275" lIns="68575" spcFirstLastPara="1" rIns="68575" wrap="square" tIns="34275">
            <a:normAutofit/>
          </a:bodyPr>
          <a:lstStyle>
            <a:lvl1pPr lvl="0" algn="l">
              <a:lnSpc>
                <a:spcPct val="120000"/>
              </a:lnSpc>
              <a:spcBef>
                <a:spcPts val="800"/>
              </a:spcBef>
              <a:spcAft>
                <a:spcPts val="0"/>
              </a:spcAft>
              <a:buClr>
                <a:schemeClr val="lt2"/>
              </a:buClr>
              <a:buSzPts val="1900"/>
              <a:buNone/>
              <a:defRPr sz="1500" cap="none">
                <a:solidFill>
                  <a:schemeClr val="lt2"/>
                </a:solidFill>
              </a:defRPr>
            </a:lvl1pPr>
            <a:lvl2pPr lvl="1" algn="ctr">
              <a:lnSpc>
                <a:spcPct val="120000"/>
              </a:lnSpc>
              <a:spcBef>
                <a:spcPts val="400"/>
              </a:spcBef>
              <a:spcAft>
                <a:spcPts val="0"/>
              </a:spcAft>
              <a:buClr>
                <a:schemeClr val="lt1"/>
              </a:buClr>
              <a:buSzPts val="1900"/>
              <a:buNone/>
              <a:defRPr sz="1500"/>
            </a:lvl2pPr>
            <a:lvl3pPr lvl="2" algn="ctr">
              <a:lnSpc>
                <a:spcPct val="120000"/>
              </a:lnSpc>
              <a:spcBef>
                <a:spcPts val="400"/>
              </a:spcBef>
              <a:spcAft>
                <a:spcPts val="0"/>
              </a:spcAft>
              <a:buClr>
                <a:schemeClr val="lt1"/>
              </a:buClr>
              <a:buSzPts val="1700"/>
              <a:buNone/>
              <a:defRPr sz="1400"/>
            </a:lvl3pPr>
            <a:lvl4pPr lvl="3" algn="ctr">
              <a:lnSpc>
                <a:spcPct val="120000"/>
              </a:lnSpc>
              <a:spcBef>
                <a:spcPts val="400"/>
              </a:spcBef>
              <a:spcAft>
                <a:spcPts val="0"/>
              </a:spcAft>
              <a:buClr>
                <a:schemeClr val="lt1"/>
              </a:buClr>
              <a:buSzPts val="1500"/>
              <a:buNone/>
              <a:defRPr sz="1200"/>
            </a:lvl4pPr>
            <a:lvl5pPr lvl="4" algn="ctr">
              <a:lnSpc>
                <a:spcPct val="120000"/>
              </a:lnSpc>
              <a:spcBef>
                <a:spcPts val="400"/>
              </a:spcBef>
              <a:spcAft>
                <a:spcPts val="0"/>
              </a:spcAft>
              <a:buClr>
                <a:schemeClr val="lt1"/>
              </a:buClr>
              <a:buSzPts val="1500"/>
              <a:buNone/>
              <a:defRPr sz="1200"/>
            </a:lvl5pPr>
            <a:lvl6pPr lvl="5" algn="ctr">
              <a:lnSpc>
                <a:spcPct val="120000"/>
              </a:lnSpc>
              <a:spcBef>
                <a:spcPts val="400"/>
              </a:spcBef>
              <a:spcAft>
                <a:spcPts val="0"/>
              </a:spcAft>
              <a:buClr>
                <a:schemeClr val="lt1"/>
              </a:buClr>
              <a:buSzPts val="1500"/>
              <a:buNone/>
              <a:defRPr sz="1200"/>
            </a:lvl6pPr>
            <a:lvl7pPr lvl="6" algn="ctr">
              <a:lnSpc>
                <a:spcPct val="120000"/>
              </a:lnSpc>
              <a:spcBef>
                <a:spcPts val="400"/>
              </a:spcBef>
              <a:spcAft>
                <a:spcPts val="0"/>
              </a:spcAft>
              <a:buClr>
                <a:schemeClr val="lt1"/>
              </a:buClr>
              <a:buSzPts val="1500"/>
              <a:buNone/>
              <a:defRPr sz="1200"/>
            </a:lvl7pPr>
            <a:lvl8pPr lvl="7" algn="ctr">
              <a:lnSpc>
                <a:spcPct val="120000"/>
              </a:lnSpc>
              <a:spcBef>
                <a:spcPts val="400"/>
              </a:spcBef>
              <a:spcAft>
                <a:spcPts val="0"/>
              </a:spcAft>
              <a:buClr>
                <a:schemeClr val="lt1"/>
              </a:buClr>
              <a:buSzPts val="1500"/>
              <a:buNone/>
              <a:defRPr sz="1200"/>
            </a:lvl8pPr>
            <a:lvl9pPr lvl="8" algn="ctr">
              <a:lnSpc>
                <a:spcPct val="120000"/>
              </a:lnSpc>
              <a:spcBef>
                <a:spcPts val="400"/>
              </a:spcBef>
              <a:spcAft>
                <a:spcPts val="0"/>
              </a:spcAft>
              <a:buClr>
                <a:schemeClr val="lt1"/>
              </a:buClr>
              <a:buSzPts val="1500"/>
              <a:buNone/>
              <a:defRPr sz="1200"/>
            </a:lvl9pPr>
          </a:lstStyle>
          <a:p/>
        </p:txBody>
      </p:sp>
      <p:sp>
        <p:nvSpPr>
          <p:cNvPr id="571" name="Google Shape;571;p62"/>
          <p:cNvSpPr txBox="1"/>
          <p:nvPr>
            <p:ph idx="10" type="dt"/>
          </p:nvPr>
        </p:nvSpPr>
        <p:spPr>
          <a:xfrm>
            <a:off x="5308133" y="4057651"/>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2" name="Google Shape;572;p62"/>
          <p:cNvSpPr txBox="1"/>
          <p:nvPr>
            <p:ph idx="11" type="ftr"/>
          </p:nvPr>
        </p:nvSpPr>
        <p:spPr>
          <a:xfrm>
            <a:off x="1407318" y="4057651"/>
            <a:ext cx="384366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3" name="Google Shape;573;p62"/>
          <p:cNvSpPr txBox="1"/>
          <p:nvPr>
            <p:ph idx="12" type="sldNum"/>
          </p:nvPr>
        </p:nvSpPr>
        <p:spPr>
          <a:xfrm>
            <a:off x="7422683" y="4057649"/>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0" name="Shape 50"/>
        <p:cNvGrpSpPr/>
        <p:nvPr/>
      </p:nvGrpSpPr>
      <p:grpSpPr>
        <a:xfrm>
          <a:off x="0" y="0"/>
          <a:ext cx="0" cy="0"/>
          <a:chOff x="0" y="0"/>
          <a:chExt cx="0" cy="0"/>
        </a:xfrm>
      </p:grpSpPr>
      <p:pic>
        <p:nvPicPr>
          <p:cNvPr id="51" name="Google Shape;51;p7"/>
          <p:cNvPicPr preferRelativeResize="0"/>
          <p:nvPr/>
        </p:nvPicPr>
        <p:blipFill rotWithShape="1">
          <a:blip r:embed="rId2">
            <a:alphaModFix amt="31000"/>
          </a:blip>
          <a:srcRect b="0" l="0" r="0" t="34167"/>
          <a:stretch/>
        </p:blipFill>
        <p:spPr>
          <a:xfrm>
            <a:off x="-159050" y="2152649"/>
            <a:ext cx="6918400" cy="3413775"/>
          </a:xfrm>
          <a:prstGeom prst="rect">
            <a:avLst/>
          </a:prstGeom>
          <a:noFill/>
          <a:ln>
            <a:noFill/>
          </a:ln>
        </p:spPr>
      </p:pic>
      <p:pic>
        <p:nvPicPr>
          <p:cNvPr id="52" name="Google Shape;52;p7"/>
          <p:cNvPicPr preferRelativeResize="0"/>
          <p:nvPr/>
        </p:nvPicPr>
        <p:blipFill rotWithShape="1">
          <a:blip r:embed="rId3">
            <a:alphaModFix amt="38000"/>
          </a:blip>
          <a:srcRect b="0" l="0" r="0" t="37942"/>
          <a:stretch/>
        </p:blipFill>
        <p:spPr>
          <a:xfrm flipH="1" rot="10800000">
            <a:off x="-1044675" y="-955727"/>
            <a:ext cx="10188677" cy="4739002"/>
          </a:xfrm>
          <a:prstGeom prst="rect">
            <a:avLst/>
          </a:prstGeom>
          <a:noFill/>
          <a:ln>
            <a:noFill/>
          </a:ln>
        </p:spPr>
      </p:pic>
      <p:pic>
        <p:nvPicPr>
          <p:cNvPr id="53" name="Google Shape;53;p7"/>
          <p:cNvPicPr preferRelativeResize="0"/>
          <p:nvPr/>
        </p:nvPicPr>
        <p:blipFill rotWithShape="1">
          <a:blip r:embed="rId4">
            <a:alphaModFix amt="75000"/>
          </a:blip>
          <a:srcRect b="0" l="0" r="0" t="0"/>
          <a:stretch/>
        </p:blipFill>
        <p:spPr>
          <a:xfrm rot="6847915">
            <a:off x="5437007" y="4336771"/>
            <a:ext cx="534664" cy="534659"/>
          </a:xfrm>
          <a:prstGeom prst="rect">
            <a:avLst/>
          </a:prstGeom>
          <a:noFill/>
          <a:ln>
            <a:noFill/>
          </a:ln>
        </p:spPr>
      </p:pic>
      <p:sp>
        <p:nvSpPr>
          <p:cNvPr id="54" name="Google Shape;54;p7"/>
          <p:cNvSpPr txBox="1"/>
          <p:nvPr>
            <p:ph idx="1" type="body"/>
          </p:nvPr>
        </p:nvSpPr>
        <p:spPr>
          <a:xfrm>
            <a:off x="720000" y="1657950"/>
            <a:ext cx="3650100" cy="2616600"/>
          </a:xfrm>
          <a:prstGeom prst="rect">
            <a:avLst/>
          </a:prstGeom>
        </p:spPr>
        <p:txBody>
          <a:bodyPr anchorCtr="0" anchor="ctr" bIns="91425" lIns="91425" spcFirstLastPara="1" rIns="91425" wrap="square" tIns="91425">
            <a:noAutofit/>
          </a:bodyPr>
          <a:lstStyle>
            <a:lvl1pPr indent="-317500" lvl="0" marL="457200" rtl="0">
              <a:lnSpc>
                <a:spcPct val="100000"/>
              </a:lnSpc>
              <a:spcBef>
                <a:spcPts val="0"/>
              </a:spcBef>
              <a:spcAft>
                <a:spcPts val="0"/>
              </a:spcAft>
              <a:buClr>
                <a:schemeClr val="lt2"/>
              </a:buClr>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
        <p:nvSpPr>
          <p:cNvPr id="55" name="Google Shape;55;p7"/>
          <p:cNvSpPr txBox="1"/>
          <p:nvPr>
            <p:ph type="title"/>
          </p:nvPr>
        </p:nvSpPr>
        <p:spPr>
          <a:xfrm>
            <a:off x="720000" y="1085250"/>
            <a:ext cx="3650100" cy="572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4" name="Shape 574"/>
        <p:cNvGrpSpPr/>
        <p:nvPr/>
      </p:nvGrpSpPr>
      <p:grpSpPr>
        <a:xfrm>
          <a:off x="0" y="0"/>
          <a:ext cx="0" cy="0"/>
          <a:chOff x="0" y="0"/>
          <a:chExt cx="0" cy="0"/>
        </a:xfrm>
      </p:grpSpPr>
      <p:sp>
        <p:nvSpPr>
          <p:cNvPr id="575" name="Google Shape;575;p63"/>
          <p:cNvSpPr txBox="1"/>
          <p:nvPr>
            <p:ph type="title"/>
          </p:nvPr>
        </p:nvSpPr>
        <p:spPr>
          <a:xfrm>
            <a:off x="856060" y="463888"/>
            <a:ext cx="7429499" cy="1108928"/>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76" name="Google Shape;576;p63"/>
          <p:cNvSpPr txBox="1"/>
          <p:nvPr>
            <p:ph idx="1" type="body"/>
          </p:nvPr>
        </p:nvSpPr>
        <p:spPr>
          <a:xfrm>
            <a:off x="856059" y="1687115"/>
            <a:ext cx="7429499" cy="2656286"/>
          </a:xfrm>
          <a:prstGeom prst="rect">
            <a:avLst/>
          </a:prstGeom>
          <a:noFill/>
          <a:ln>
            <a:noFill/>
          </a:ln>
        </p:spPr>
        <p:txBody>
          <a:bodyPr anchorCtr="0" anchor="t" bIns="34275" lIns="68575" spcFirstLastPara="1" rIns="68575" wrap="square" tIns="34275">
            <a:normAutofit/>
          </a:bodyPr>
          <a:lstStyle>
            <a:lvl1pPr indent="-336550" lvl="0" marL="457200" algn="l">
              <a:lnSpc>
                <a:spcPct val="120000"/>
              </a:lnSpc>
              <a:spcBef>
                <a:spcPts val="800"/>
              </a:spcBef>
              <a:spcAft>
                <a:spcPts val="0"/>
              </a:spcAft>
              <a:buClr>
                <a:schemeClr val="lt1"/>
              </a:buClr>
              <a:buSzPts val="1700"/>
              <a:buChar char="•"/>
              <a:defRPr/>
            </a:lvl1pPr>
            <a:lvl2pPr indent="-336550" lvl="1" marL="914400" algn="l">
              <a:lnSpc>
                <a:spcPct val="120000"/>
              </a:lnSpc>
              <a:spcBef>
                <a:spcPts val="400"/>
              </a:spcBef>
              <a:spcAft>
                <a:spcPts val="0"/>
              </a:spcAft>
              <a:buClr>
                <a:schemeClr val="lt1"/>
              </a:buClr>
              <a:buSzPts val="1700"/>
              <a:buChar char="•"/>
              <a:defRPr/>
            </a:lvl2pPr>
            <a:lvl3pPr indent="-336550" lvl="2" marL="1371600" algn="l">
              <a:lnSpc>
                <a:spcPct val="120000"/>
              </a:lnSpc>
              <a:spcBef>
                <a:spcPts val="400"/>
              </a:spcBef>
              <a:spcAft>
                <a:spcPts val="0"/>
              </a:spcAft>
              <a:buClr>
                <a:schemeClr val="lt1"/>
              </a:buClr>
              <a:buSzPts val="1700"/>
              <a:buChar char="•"/>
              <a:defRPr/>
            </a:lvl3pPr>
            <a:lvl4pPr indent="-336550" lvl="3" marL="1828800" algn="l">
              <a:lnSpc>
                <a:spcPct val="120000"/>
              </a:lnSpc>
              <a:spcBef>
                <a:spcPts val="400"/>
              </a:spcBef>
              <a:spcAft>
                <a:spcPts val="0"/>
              </a:spcAft>
              <a:buClr>
                <a:schemeClr val="lt1"/>
              </a:buClr>
              <a:buSzPts val="1700"/>
              <a:buChar char="•"/>
              <a:defRPr/>
            </a:lvl4pPr>
            <a:lvl5pPr indent="-336550" lvl="4" marL="2286000" algn="l">
              <a:lnSpc>
                <a:spcPct val="120000"/>
              </a:lnSpc>
              <a:spcBef>
                <a:spcPts val="400"/>
              </a:spcBef>
              <a:spcAft>
                <a:spcPts val="0"/>
              </a:spcAft>
              <a:buClr>
                <a:schemeClr val="lt1"/>
              </a:buClr>
              <a:buSzPts val="1700"/>
              <a:buChar char="•"/>
              <a:defRPr/>
            </a:lvl5pPr>
            <a:lvl6pPr indent="-336550" lvl="5" marL="2743200" algn="l">
              <a:lnSpc>
                <a:spcPct val="120000"/>
              </a:lnSpc>
              <a:spcBef>
                <a:spcPts val="400"/>
              </a:spcBef>
              <a:spcAft>
                <a:spcPts val="0"/>
              </a:spcAft>
              <a:buClr>
                <a:schemeClr val="lt1"/>
              </a:buClr>
              <a:buSzPts val="1700"/>
              <a:buChar char="•"/>
              <a:defRPr/>
            </a:lvl6pPr>
            <a:lvl7pPr indent="-336550" lvl="6" marL="3200400" algn="l">
              <a:lnSpc>
                <a:spcPct val="120000"/>
              </a:lnSpc>
              <a:spcBef>
                <a:spcPts val="400"/>
              </a:spcBef>
              <a:spcAft>
                <a:spcPts val="0"/>
              </a:spcAft>
              <a:buClr>
                <a:schemeClr val="lt1"/>
              </a:buClr>
              <a:buSzPts val="1700"/>
              <a:buChar char="•"/>
              <a:defRPr/>
            </a:lvl7pPr>
            <a:lvl8pPr indent="-336550" lvl="7" marL="3657600" algn="l">
              <a:lnSpc>
                <a:spcPct val="120000"/>
              </a:lnSpc>
              <a:spcBef>
                <a:spcPts val="400"/>
              </a:spcBef>
              <a:spcAft>
                <a:spcPts val="0"/>
              </a:spcAft>
              <a:buClr>
                <a:schemeClr val="lt1"/>
              </a:buClr>
              <a:buSzPts val="1700"/>
              <a:buChar char="•"/>
              <a:defRPr/>
            </a:lvl8pPr>
            <a:lvl9pPr indent="-336550" lvl="8" marL="4114800" algn="l">
              <a:lnSpc>
                <a:spcPct val="120000"/>
              </a:lnSpc>
              <a:spcBef>
                <a:spcPts val="400"/>
              </a:spcBef>
              <a:spcAft>
                <a:spcPts val="0"/>
              </a:spcAft>
              <a:buClr>
                <a:schemeClr val="lt1"/>
              </a:buClr>
              <a:buSzPts val="1700"/>
              <a:buChar char="•"/>
              <a:defRPr/>
            </a:lvl9pPr>
          </a:lstStyle>
          <a:p/>
        </p:txBody>
      </p:sp>
      <p:sp>
        <p:nvSpPr>
          <p:cNvPr id="577" name="Google Shape;577;p63"/>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8" name="Google Shape;578;p63"/>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9" name="Google Shape;579;p63"/>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0" name="Shape 580"/>
        <p:cNvGrpSpPr/>
        <p:nvPr/>
      </p:nvGrpSpPr>
      <p:grpSpPr>
        <a:xfrm>
          <a:off x="0" y="0"/>
          <a:ext cx="0" cy="0"/>
          <a:chOff x="0" y="0"/>
          <a:chExt cx="0" cy="0"/>
        </a:xfrm>
      </p:grpSpPr>
      <p:sp>
        <p:nvSpPr>
          <p:cNvPr id="581" name="Google Shape;581;p64"/>
          <p:cNvSpPr txBox="1"/>
          <p:nvPr>
            <p:ph type="title"/>
          </p:nvPr>
        </p:nvSpPr>
        <p:spPr>
          <a:xfrm>
            <a:off x="856060" y="463888"/>
            <a:ext cx="7429499" cy="1108928"/>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2" name="Google Shape;582;p64"/>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3" name="Google Shape;583;p64"/>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4" name="Google Shape;584;p64"/>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5" name="Shape 585"/>
        <p:cNvGrpSpPr/>
        <p:nvPr/>
      </p:nvGrpSpPr>
      <p:grpSpPr>
        <a:xfrm>
          <a:off x="0" y="0"/>
          <a:ext cx="0" cy="0"/>
          <a:chOff x="0" y="0"/>
          <a:chExt cx="0" cy="0"/>
        </a:xfrm>
      </p:grpSpPr>
      <p:sp>
        <p:nvSpPr>
          <p:cNvPr id="586" name="Google Shape;586;p65"/>
          <p:cNvSpPr txBox="1"/>
          <p:nvPr>
            <p:ph type="title"/>
          </p:nvPr>
        </p:nvSpPr>
        <p:spPr>
          <a:xfrm>
            <a:off x="856058" y="1064419"/>
            <a:ext cx="74295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700"/>
              <a:buFont typeface="Twentieth Century"/>
              <a:buNone/>
              <a:defRPr sz="27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7" name="Google Shape;587;p65"/>
          <p:cNvSpPr txBox="1"/>
          <p:nvPr>
            <p:ph idx="1" type="body"/>
          </p:nvPr>
        </p:nvSpPr>
        <p:spPr>
          <a:xfrm>
            <a:off x="856058" y="3318271"/>
            <a:ext cx="7429500" cy="1031082"/>
          </a:xfrm>
          <a:prstGeom prst="rect">
            <a:avLst/>
          </a:prstGeom>
          <a:noFill/>
          <a:ln>
            <a:noFill/>
          </a:ln>
        </p:spPr>
        <p:txBody>
          <a:bodyPr anchorCtr="0" anchor="t" bIns="34275" lIns="68575" spcFirstLastPara="1" rIns="68575" wrap="square" tIns="34275">
            <a:normAutofit/>
          </a:bodyPr>
          <a:lstStyle>
            <a:lvl1pPr indent="-228600" lvl="0" marL="457200" algn="l">
              <a:lnSpc>
                <a:spcPct val="120000"/>
              </a:lnSpc>
              <a:spcBef>
                <a:spcPts val="800"/>
              </a:spcBef>
              <a:spcAft>
                <a:spcPts val="0"/>
              </a:spcAft>
              <a:buClr>
                <a:schemeClr val="lt1"/>
              </a:buClr>
              <a:buSzPts val="1700"/>
              <a:buNone/>
              <a:defRPr sz="1400" cap="none">
                <a:solidFill>
                  <a:schemeClr val="lt1"/>
                </a:solidFill>
              </a:defRPr>
            </a:lvl1pPr>
            <a:lvl2pPr indent="-228600" lvl="1" marL="914400" algn="l">
              <a:lnSpc>
                <a:spcPct val="120000"/>
              </a:lnSpc>
              <a:spcBef>
                <a:spcPts val="400"/>
              </a:spcBef>
              <a:spcAft>
                <a:spcPts val="0"/>
              </a:spcAft>
              <a:buClr>
                <a:schemeClr val="lt1"/>
              </a:buClr>
              <a:buSzPts val="1700"/>
              <a:buNone/>
              <a:defRPr sz="1400">
                <a:solidFill>
                  <a:schemeClr val="lt1"/>
                </a:solidFill>
              </a:defRPr>
            </a:lvl2pPr>
            <a:lvl3pPr indent="-228600" lvl="2" marL="1371600" algn="l">
              <a:lnSpc>
                <a:spcPct val="120000"/>
              </a:lnSpc>
              <a:spcBef>
                <a:spcPts val="400"/>
              </a:spcBef>
              <a:spcAft>
                <a:spcPts val="0"/>
              </a:spcAft>
              <a:buClr>
                <a:schemeClr val="lt1"/>
              </a:buClr>
              <a:buSzPts val="1700"/>
              <a:buNone/>
              <a:defRPr sz="1400">
                <a:solidFill>
                  <a:schemeClr val="lt1"/>
                </a:solidFill>
              </a:defRPr>
            </a:lvl3pPr>
            <a:lvl4pPr indent="-228600" lvl="3" marL="1828800" algn="l">
              <a:lnSpc>
                <a:spcPct val="120000"/>
              </a:lnSpc>
              <a:spcBef>
                <a:spcPts val="400"/>
              </a:spcBef>
              <a:spcAft>
                <a:spcPts val="0"/>
              </a:spcAft>
              <a:buClr>
                <a:schemeClr val="lt1"/>
              </a:buClr>
              <a:buSzPts val="1500"/>
              <a:buNone/>
              <a:defRPr sz="1200">
                <a:solidFill>
                  <a:schemeClr val="lt1"/>
                </a:solidFill>
              </a:defRPr>
            </a:lvl4pPr>
            <a:lvl5pPr indent="-228600" lvl="4" marL="2286000" algn="l">
              <a:lnSpc>
                <a:spcPct val="120000"/>
              </a:lnSpc>
              <a:spcBef>
                <a:spcPts val="400"/>
              </a:spcBef>
              <a:spcAft>
                <a:spcPts val="0"/>
              </a:spcAft>
              <a:buClr>
                <a:schemeClr val="lt1"/>
              </a:buClr>
              <a:buSzPts val="1500"/>
              <a:buNone/>
              <a:defRPr sz="1200">
                <a:solidFill>
                  <a:schemeClr val="lt1"/>
                </a:solidFill>
              </a:defRPr>
            </a:lvl5pPr>
            <a:lvl6pPr indent="-228600" lvl="5" marL="2743200" algn="l">
              <a:lnSpc>
                <a:spcPct val="120000"/>
              </a:lnSpc>
              <a:spcBef>
                <a:spcPts val="400"/>
              </a:spcBef>
              <a:spcAft>
                <a:spcPts val="0"/>
              </a:spcAft>
              <a:buClr>
                <a:schemeClr val="lt1"/>
              </a:buClr>
              <a:buSzPts val="1500"/>
              <a:buNone/>
              <a:defRPr sz="1200">
                <a:solidFill>
                  <a:schemeClr val="lt1"/>
                </a:solidFill>
              </a:defRPr>
            </a:lvl6pPr>
            <a:lvl7pPr indent="-228600" lvl="6" marL="3200400" algn="l">
              <a:lnSpc>
                <a:spcPct val="120000"/>
              </a:lnSpc>
              <a:spcBef>
                <a:spcPts val="400"/>
              </a:spcBef>
              <a:spcAft>
                <a:spcPts val="0"/>
              </a:spcAft>
              <a:buClr>
                <a:schemeClr val="lt1"/>
              </a:buClr>
              <a:buSzPts val="1500"/>
              <a:buNone/>
              <a:defRPr sz="1200">
                <a:solidFill>
                  <a:schemeClr val="lt1"/>
                </a:solidFill>
              </a:defRPr>
            </a:lvl7pPr>
            <a:lvl8pPr indent="-228600" lvl="7" marL="3657600" algn="l">
              <a:lnSpc>
                <a:spcPct val="120000"/>
              </a:lnSpc>
              <a:spcBef>
                <a:spcPts val="400"/>
              </a:spcBef>
              <a:spcAft>
                <a:spcPts val="0"/>
              </a:spcAft>
              <a:buClr>
                <a:schemeClr val="lt1"/>
              </a:buClr>
              <a:buSzPts val="1500"/>
              <a:buNone/>
              <a:defRPr sz="1200">
                <a:solidFill>
                  <a:schemeClr val="lt1"/>
                </a:solidFill>
              </a:defRPr>
            </a:lvl8pPr>
            <a:lvl9pPr indent="-228600" lvl="8" marL="4114800" algn="l">
              <a:lnSpc>
                <a:spcPct val="120000"/>
              </a:lnSpc>
              <a:spcBef>
                <a:spcPts val="400"/>
              </a:spcBef>
              <a:spcAft>
                <a:spcPts val="0"/>
              </a:spcAft>
              <a:buClr>
                <a:schemeClr val="lt1"/>
              </a:buClr>
              <a:buSzPts val="1500"/>
              <a:buNone/>
              <a:defRPr sz="1200">
                <a:solidFill>
                  <a:schemeClr val="lt1"/>
                </a:solidFill>
              </a:defRPr>
            </a:lvl9pPr>
          </a:lstStyle>
          <a:p/>
        </p:txBody>
      </p:sp>
      <p:sp>
        <p:nvSpPr>
          <p:cNvPr id="588" name="Google Shape;588;p65"/>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9" name="Google Shape;589;p65"/>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0" name="Google Shape;590;p65"/>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91" name="Shape 591"/>
        <p:cNvGrpSpPr/>
        <p:nvPr/>
      </p:nvGrpSpPr>
      <p:grpSpPr>
        <a:xfrm>
          <a:off x="0" y="0"/>
          <a:ext cx="0" cy="0"/>
          <a:chOff x="0" y="0"/>
          <a:chExt cx="0" cy="0"/>
        </a:xfrm>
      </p:grpSpPr>
      <p:sp>
        <p:nvSpPr>
          <p:cNvPr id="592" name="Google Shape;592;p66"/>
          <p:cNvSpPr txBox="1"/>
          <p:nvPr>
            <p:ph type="title"/>
          </p:nvPr>
        </p:nvSpPr>
        <p:spPr>
          <a:xfrm>
            <a:off x="856060" y="463888"/>
            <a:ext cx="7429499" cy="1108928"/>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93" name="Google Shape;593;p66"/>
          <p:cNvSpPr txBox="1"/>
          <p:nvPr>
            <p:ph idx="1" type="body"/>
          </p:nvPr>
        </p:nvSpPr>
        <p:spPr>
          <a:xfrm>
            <a:off x="856057" y="1687115"/>
            <a:ext cx="3658792" cy="2656286"/>
          </a:xfrm>
          <a:prstGeom prst="rect">
            <a:avLst/>
          </a:prstGeom>
          <a:noFill/>
          <a:ln>
            <a:noFill/>
          </a:ln>
        </p:spPr>
        <p:txBody>
          <a:bodyPr anchorCtr="0" anchor="t" bIns="34275" lIns="68575" spcFirstLastPara="1" rIns="68575" wrap="square" tIns="34275">
            <a:normAutofit/>
          </a:bodyPr>
          <a:lstStyle>
            <a:lvl1pPr indent="-336550" lvl="0" marL="457200" algn="l">
              <a:lnSpc>
                <a:spcPct val="120000"/>
              </a:lnSpc>
              <a:spcBef>
                <a:spcPts val="800"/>
              </a:spcBef>
              <a:spcAft>
                <a:spcPts val="0"/>
              </a:spcAft>
              <a:buClr>
                <a:schemeClr val="lt1"/>
              </a:buClr>
              <a:buSzPts val="1700"/>
              <a:buChar char="•"/>
              <a:defRPr/>
            </a:lvl1pPr>
            <a:lvl2pPr indent="-336550" lvl="1" marL="914400" algn="l">
              <a:lnSpc>
                <a:spcPct val="120000"/>
              </a:lnSpc>
              <a:spcBef>
                <a:spcPts val="400"/>
              </a:spcBef>
              <a:spcAft>
                <a:spcPts val="0"/>
              </a:spcAft>
              <a:buClr>
                <a:schemeClr val="lt1"/>
              </a:buClr>
              <a:buSzPts val="1700"/>
              <a:buChar char="•"/>
              <a:defRPr/>
            </a:lvl2pPr>
            <a:lvl3pPr indent="-336550" lvl="2" marL="1371600" algn="l">
              <a:lnSpc>
                <a:spcPct val="120000"/>
              </a:lnSpc>
              <a:spcBef>
                <a:spcPts val="400"/>
              </a:spcBef>
              <a:spcAft>
                <a:spcPts val="0"/>
              </a:spcAft>
              <a:buClr>
                <a:schemeClr val="lt1"/>
              </a:buClr>
              <a:buSzPts val="1700"/>
              <a:buChar char="•"/>
              <a:defRPr/>
            </a:lvl3pPr>
            <a:lvl4pPr indent="-336550" lvl="3" marL="1828800" algn="l">
              <a:lnSpc>
                <a:spcPct val="120000"/>
              </a:lnSpc>
              <a:spcBef>
                <a:spcPts val="400"/>
              </a:spcBef>
              <a:spcAft>
                <a:spcPts val="0"/>
              </a:spcAft>
              <a:buClr>
                <a:schemeClr val="lt1"/>
              </a:buClr>
              <a:buSzPts val="1700"/>
              <a:buChar char="•"/>
              <a:defRPr/>
            </a:lvl4pPr>
            <a:lvl5pPr indent="-336550" lvl="4" marL="2286000" algn="l">
              <a:lnSpc>
                <a:spcPct val="120000"/>
              </a:lnSpc>
              <a:spcBef>
                <a:spcPts val="400"/>
              </a:spcBef>
              <a:spcAft>
                <a:spcPts val="0"/>
              </a:spcAft>
              <a:buClr>
                <a:schemeClr val="lt1"/>
              </a:buClr>
              <a:buSzPts val="1700"/>
              <a:buChar char="•"/>
              <a:defRPr/>
            </a:lvl5pPr>
            <a:lvl6pPr indent="-336550" lvl="5" marL="2743200" algn="l">
              <a:lnSpc>
                <a:spcPct val="120000"/>
              </a:lnSpc>
              <a:spcBef>
                <a:spcPts val="400"/>
              </a:spcBef>
              <a:spcAft>
                <a:spcPts val="0"/>
              </a:spcAft>
              <a:buClr>
                <a:schemeClr val="lt1"/>
              </a:buClr>
              <a:buSzPts val="1700"/>
              <a:buChar char="•"/>
              <a:defRPr/>
            </a:lvl6pPr>
            <a:lvl7pPr indent="-336550" lvl="6" marL="3200400" algn="l">
              <a:lnSpc>
                <a:spcPct val="120000"/>
              </a:lnSpc>
              <a:spcBef>
                <a:spcPts val="400"/>
              </a:spcBef>
              <a:spcAft>
                <a:spcPts val="0"/>
              </a:spcAft>
              <a:buClr>
                <a:schemeClr val="lt1"/>
              </a:buClr>
              <a:buSzPts val="1700"/>
              <a:buChar char="•"/>
              <a:defRPr/>
            </a:lvl7pPr>
            <a:lvl8pPr indent="-336550" lvl="7" marL="3657600" algn="l">
              <a:lnSpc>
                <a:spcPct val="120000"/>
              </a:lnSpc>
              <a:spcBef>
                <a:spcPts val="400"/>
              </a:spcBef>
              <a:spcAft>
                <a:spcPts val="0"/>
              </a:spcAft>
              <a:buClr>
                <a:schemeClr val="lt1"/>
              </a:buClr>
              <a:buSzPts val="1700"/>
              <a:buChar char="•"/>
              <a:defRPr/>
            </a:lvl8pPr>
            <a:lvl9pPr indent="-336550" lvl="8" marL="4114800" algn="l">
              <a:lnSpc>
                <a:spcPct val="120000"/>
              </a:lnSpc>
              <a:spcBef>
                <a:spcPts val="400"/>
              </a:spcBef>
              <a:spcAft>
                <a:spcPts val="0"/>
              </a:spcAft>
              <a:buClr>
                <a:schemeClr val="lt1"/>
              </a:buClr>
              <a:buSzPts val="1700"/>
              <a:buChar char="•"/>
              <a:defRPr/>
            </a:lvl9pPr>
          </a:lstStyle>
          <a:p/>
        </p:txBody>
      </p:sp>
      <p:sp>
        <p:nvSpPr>
          <p:cNvPr id="594" name="Google Shape;594;p66"/>
          <p:cNvSpPr txBox="1"/>
          <p:nvPr>
            <p:ph idx="2" type="body"/>
          </p:nvPr>
        </p:nvSpPr>
        <p:spPr>
          <a:xfrm>
            <a:off x="4629150" y="1687115"/>
            <a:ext cx="3656408" cy="2656286"/>
          </a:xfrm>
          <a:prstGeom prst="rect">
            <a:avLst/>
          </a:prstGeom>
          <a:noFill/>
          <a:ln>
            <a:noFill/>
          </a:ln>
        </p:spPr>
        <p:txBody>
          <a:bodyPr anchorCtr="0" anchor="t" bIns="34275" lIns="68575" spcFirstLastPara="1" rIns="68575" wrap="square" tIns="34275">
            <a:normAutofit/>
          </a:bodyPr>
          <a:lstStyle>
            <a:lvl1pPr indent="-336550" lvl="0" marL="457200" algn="l">
              <a:lnSpc>
                <a:spcPct val="120000"/>
              </a:lnSpc>
              <a:spcBef>
                <a:spcPts val="800"/>
              </a:spcBef>
              <a:spcAft>
                <a:spcPts val="0"/>
              </a:spcAft>
              <a:buClr>
                <a:schemeClr val="lt1"/>
              </a:buClr>
              <a:buSzPts val="1700"/>
              <a:buChar char="•"/>
              <a:defRPr/>
            </a:lvl1pPr>
            <a:lvl2pPr indent="-336550" lvl="1" marL="914400" algn="l">
              <a:lnSpc>
                <a:spcPct val="120000"/>
              </a:lnSpc>
              <a:spcBef>
                <a:spcPts val="400"/>
              </a:spcBef>
              <a:spcAft>
                <a:spcPts val="0"/>
              </a:spcAft>
              <a:buClr>
                <a:schemeClr val="lt1"/>
              </a:buClr>
              <a:buSzPts val="1700"/>
              <a:buChar char="•"/>
              <a:defRPr/>
            </a:lvl2pPr>
            <a:lvl3pPr indent="-336550" lvl="2" marL="1371600" algn="l">
              <a:lnSpc>
                <a:spcPct val="120000"/>
              </a:lnSpc>
              <a:spcBef>
                <a:spcPts val="400"/>
              </a:spcBef>
              <a:spcAft>
                <a:spcPts val="0"/>
              </a:spcAft>
              <a:buClr>
                <a:schemeClr val="lt1"/>
              </a:buClr>
              <a:buSzPts val="1700"/>
              <a:buChar char="•"/>
              <a:defRPr/>
            </a:lvl3pPr>
            <a:lvl4pPr indent="-336550" lvl="3" marL="1828800" algn="l">
              <a:lnSpc>
                <a:spcPct val="120000"/>
              </a:lnSpc>
              <a:spcBef>
                <a:spcPts val="400"/>
              </a:spcBef>
              <a:spcAft>
                <a:spcPts val="0"/>
              </a:spcAft>
              <a:buClr>
                <a:schemeClr val="lt1"/>
              </a:buClr>
              <a:buSzPts val="1700"/>
              <a:buChar char="•"/>
              <a:defRPr/>
            </a:lvl4pPr>
            <a:lvl5pPr indent="-336550" lvl="4" marL="2286000" algn="l">
              <a:lnSpc>
                <a:spcPct val="120000"/>
              </a:lnSpc>
              <a:spcBef>
                <a:spcPts val="400"/>
              </a:spcBef>
              <a:spcAft>
                <a:spcPts val="0"/>
              </a:spcAft>
              <a:buClr>
                <a:schemeClr val="lt1"/>
              </a:buClr>
              <a:buSzPts val="1700"/>
              <a:buChar char="•"/>
              <a:defRPr/>
            </a:lvl5pPr>
            <a:lvl6pPr indent="-336550" lvl="5" marL="2743200" algn="l">
              <a:lnSpc>
                <a:spcPct val="120000"/>
              </a:lnSpc>
              <a:spcBef>
                <a:spcPts val="400"/>
              </a:spcBef>
              <a:spcAft>
                <a:spcPts val="0"/>
              </a:spcAft>
              <a:buClr>
                <a:schemeClr val="lt1"/>
              </a:buClr>
              <a:buSzPts val="1700"/>
              <a:buChar char="•"/>
              <a:defRPr/>
            </a:lvl6pPr>
            <a:lvl7pPr indent="-336550" lvl="6" marL="3200400" algn="l">
              <a:lnSpc>
                <a:spcPct val="120000"/>
              </a:lnSpc>
              <a:spcBef>
                <a:spcPts val="400"/>
              </a:spcBef>
              <a:spcAft>
                <a:spcPts val="0"/>
              </a:spcAft>
              <a:buClr>
                <a:schemeClr val="lt1"/>
              </a:buClr>
              <a:buSzPts val="1700"/>
              <a:buChar char="•"/>
              <a:defRPr/>
            </a:lvl7pPr>
            <a:lvl8pPr indent="-336550" lvl="7" marL="3657600" algn="l">
              <a:lnSpc>
                <a:spcPct val="120000"/>
              </a:lnSpc>
              <a:spcBef>
                <a:spcPts val="400"/>
              </a:spcBef>
              <a:spcAft>
                <a:spcPts val="0"/>
              </a:spcAft>
              <a:buClr>
                <a:schemeClr val="lt1"/>
              </a:buClr>
              <a:buSzPts val="1700"/>
              <a:buChar char="•"/>
              <a:defRPr/>
            </a:lvl8pPr>
            <a:lvl9pPr indent="-336550" lvl="8" marL="4114800" algn="l">
              <a:lnSpc>
                <a:spcPct val="120000"/>
              </a:lnSpc>
              <a:spcBef>
                <a:spcPts val="400"/>
              </a:spcBef>
              <a:spcAft>
                <a:spcPts val="0"/>
              </a:spcAft>
              <a:buClr>
                <a:schemeClr val="lt1"/>
              </a:buClr>
              <a:buSzPts val="1700"/>
              <a:buChar char="•"/>
              <a:defRPr/>
            </a:lvl9pPr>
          </a:lstStyle>
          <a:p/>
        </p:txBody>
      </p:sp>
      <p:sp>
        <p:nvSpPr>
          <p:cNvPr id="595" name="Google Shape;595;p66"/>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6" name="Google Shape;596;p66"/>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7" name="Google Shape;597;p66"/>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98" name="Shape 598"/>
        <p:cNvGrpSpPr/>
        <p:nvPr/>
      </p:nvGrpSpPr>
      <p:grpSpPr>
        <a:xfrm>
          <a:off x="0" y="0"/>
          <a:ext cx="0" cy="0"/>
          <a:chOff x="0" y="0"/>
          <a:chExt cx="0" cy="0"/>
        </a:xfrm>
      </p:grpSpPr>
      <p:sp>
        <p:nvSpPr>
          <p:cNvPr id="599" name="Google Shape;599;p67"/>
          <p:cNvSpPr txBox="1"/>
          <p:nvPr>
            <p:ph type="title"/>
          </p:nvPr>
        </p:nvSpPr>
        <p:spPr>
          <a:xfrm>
            <a:off x="856058" y="464344"/>
            <a:ext cx="7429500" cy="1108471"/>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0" name="Google Shape;600;p67"/>
          <p:cNvSpPr txBox="1"/>
          <p:nvPr>
            <p:ph idx="1" type="body"/>
          </p:nvPr>
        </p:nvSpPr>
        <p:spPr>
          <a:xfrm>
            <a:off x="1027514" y="1687115"/>
            <a:ext cx="3487337"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2300"/>
              <a:buNone/>
              <a:defRPr b="0" sz="1800" cap="none">
                <a:solidFill>
                  <a:schemeClr val="lt1"/>
                </a:solidFill>
              </a:defRPr>
            </a:lvl1pPr>
            <a:lvl2pPr indent="-228600" lvl="1" marL="914400" algn="l">
              <a:lnSpc>
                <a:spcPct val="120000"/>
              </a:lnSpc>
              <a:spcBef>
                <a:spcPts val="400"/>
              </a:spcBef>
              <a:spcAft>
                <a:spcPts val="0"/>
              </a:spcAft>
              <a:buClr>
                <a:schemeClr val="lt1"/>
              </a:buClr>
              <a:buSzPts val="1900"/>
              <a:buNone/>
              <a:defRPr b="1" sz="1500"/>
            </a:lvl2pPr>
            <a:lvl3pPr indent="-228600" lvl="2" marL="1371600" algn="l">
              <a:lnSpc>
                <a:spcPct val="120000"/>
              </a:lnSpc>
              <a:spcBef>
                <a:spcPts val="400"/>
              </a:spcBef>
              <a:spcAft>
                <a:spcPts val="0"/>
              </a:spcAft>
              <a:buClr>
                <a:schemeClr val="lt1"/>
              </a:buClr>
              <a:buSzPts val="1700"/>
              <a:buNone/>
              <a:defRPr b="1" sz="1400"/>
            </a:lvl3pPr>
            <a:lvl4pPr indent="-228600" lvl="3" marL="1828800" algn="l">
              <a:lnSpc>
                <a:spcPct val="120000"/>
              </a:lnSpc>
              <a:spcBef>
                <a:spcPts val="400"/>
              </a:spcBef>
              <a:spcAft>
                <a:spcPts val="0"/>
              </a:spcAft>
              <a:buClr>
                <a:schemeClr val="lt1"/>
              </a:buClr>
              <a:buSzPts val="1500"/>
              <a:buNone/>
              <a:defRPr b="1" sz="1200"/>
            </a:lvl4pPr>
            <a:lvl5pPr indent="-228600" lvl="4" marL="2286000" algn="l">
              <a:lnSpc>
                <a:spcPct val="120000"/>
              </a:lnSpc>
              <a:spcBef>
                <a:spcPts val="400"/>
              </a:spcBef>
              <a:spcAft>
                <a:spcPts val="0"/>
              </a:spcAft>
              <a:buClr>
                <a:schemeClr val="lt1"/>
              </a:buClr>
              <a:buSzPts val="1500"/>
              <a:buNone/>
              <a:defRPr b="1" sz="1200"/>
            </a:lvl5pPr>
            <a:lvl6pPr indent="-228600" lvl="5" marL="2743200" algn="l">
              <a:lnSpc>
                <a:spcPct val="120000"/>
              </a:lnSpc>
              <a:spcBef>
                <a:spcPts val="400"/>
              </a:spcBef>
              <a:spcAft>
                <a:spcPts val="0"/>
              </a:spcAft>
              <a:buClr>
                <a:schemeClr val="lt1"/>
              </a:buClr>
              <a:buSzPts val="1500"/>
              <a:buNone/>
              <a:defRPr b="1" sz="1200"/>
            </a:lvl6pPr>
            <a:lvl7pPr indent="-228600" lvl="6" marL="3200400" algn="l">
              <a:lnSpc>
                <a:spcPct val="120000"/>
              </a:lnSpc>
              <a:spcBef>
                <a:spcPts val="400"/>
              </a:spcBef>
              <a:spcAft>
                <a:spcPts val="0"/>
              </a:spcAft>
              <a:buClr>
                <a:schemeClr val="lt1"/>
              </a:buClr>
              <a:buSzPts val="1500"/>
              <a:buNone/>
              <a:defRPr b="1" sz="1200"/>
            </a:lvl7pPr>
            <a:lvl8pPr indent="-228600" lvl="7" marL="3657600" algn="l">
              <a:lnSpc>
                <a:spcPct val="120000"/>
              </a:lnSpc>
              <a:spcBef>
                <a:spcPts val="400"/>
              </a:spcBef>
              <a:spcAft>
                <a:spcPts val="0"/>
              </a:spcAft>
              <a:buClr>
                <a:schemeClr val="lt1"/>
              </a:buClr>
              <a:buSzPts val="1500"/>
              <a:buNone/>
              <a:defRPr b="1" sz="1200"/>
            </a:lvl8pPr>
            <a:lvl9pPr indent="-228600" lvl="8" marL="4114800" algn="l">
              <a:lnSpc>
                <a:spcPct val="120000"/>
              </a:lnSpc>
              <a:spcBef>
                <a:spcPts val="400"/>
              </a:spcBef>
              <a:spcAft>
                <a:spcPts val="0"/>
              </a:spcAft>
              <a:buClr>
                <a:schemeClr val="lt1"/>
              </a:buClr>
              <a:buSzPts val="1500"/>
              <a:buNone/>
              <a:defRPr b="1" sz="1200"/>
            </a:lvl9pPr>
          </a:lstStyle>
          <a:p/>
        </p:txBody>
      </p:sp>
      <p:sp>
        <p:nvSpPr>
          <p:cNvPr id="601" name="Google Shape;601;p67"/>
          <p:cNvSpPr txBox="1"/>
          <p:nvPr>
            <p:ph idx="2" type="body"/>
          </p:nvPr>
        </p:nvSpPr>
        <p:spPr>
          <a:xfrm>
            <a:off x="856057" y="2305048"/>
            <a:ext cx="3658793" cy="2038351"/>
          </a:xfrm>
          <a:prstGeom prst="rect">
            <a:avLst/>
          </a:prstGeom>
          <a:noFill/>
          <a:ln>
            <a:noFill/>
          </a:ln>
        </p:spPr>
        <p:txBody>
          <a:bodyPr anchorCtr="0" anchor="t" bIns="34275" lIns="68575" spcFirstLastPara="1" rIns="68575" wrap="square" tIns="34275">
            <a:normAutofit/>
          </a:bodyPr>
          <a:lstStyle>
            <a:lvl1pPr indent="-336550" lvl="0" marL="457200" algn="l">
              <a:lnSpc>
                <a:spcPct val="120000"/>
              </a:lnSpc>
              <a:spcBef>
                <a:spcPts val="800"/>
              </a:spcBef>
              <a:spcAft>
                <a:spcPts val="0"/>
              </a:spcAft>
              <a:buClr>
                <a:schemeClr val="lt1"/>
              </a:buClr>
              <a:buSzPts val="1700"/>
              <a:buChar char="•"/>
              <a:defRPr/>
            </a:lvl1pPr>
            <a:lvl2pPr indent="-336550" lvl="1" marL="914400" algn="l">
              <a:lnSpc>
                <a:spcPct val="120000"/>
              </a:lnSpc>
              <a:spcBef>
                <a:spcPts val="400"/>
              </a:spcBef>
              <a:spcAft>
                <a:spcPts val="0"/>
              </a:spcAft>
              <a:buClr>
                <a:schemeClr val="lt1"/>
              </a:buClr>
              <a:buSzPts val="1700"/>
              <a:buChar char="•"/>
              <a:defRPr/>
            </a:lvl2pPr>
            <a:lvl3pPr indent="-336550" lvl="2" marL="1371600" algn="l">
              <a:lnSpc>
                <a:spcPct val="120000"/>
              </a:lnSpc>
              <a:spcBef>
                <a:spcPts val="400"/>
              </a:spcBef>
              <a:spcAft>
                <a:spcPts val="0"/>
              </a:spcAft>
              <a:buClr>
                <a:schemeClr val="lt1"/>
              </a:buClr>
              <a:buSzPts val="1700"/>
              <a:buChar char="•"/>
              <a:defRPr/>
            </a:lvl3pPr>
            <a:lvl4pPr indent="-336550" lvl="3" marL="1828800" algn="l">
              <a:lnSpc>
                <a:spcPct val="120000"/>
              </a:lnSpc>
              <a:spcBef>
                <a:spcPts val="400"/>
              </a:spcBef>
              <a:spcAft>
                <a:spcPts val="0"/>
              </a:spcAft>
              <a:buClr>
                <a:schemeClr val="lt1"/>
              </a:buClr>
              <a:buSzPts val="1700"/>
              <a:buChar char="•"/>
              <a:defRPr/>
            </a:lvl4pPr>
            <a:lvl5pPr indent="-336550" lvl="4" marL="2286000" algn="l">
              <a:lnSpc>
                <a:spcPct val="120000"/>
              </a:lnSpc>
              <a:spcBef>
                <a:spcPts val="400"/>
              </a:spcBef>
              <a:spcAft>
                <a:spcPts val="0"/>
              </a:spcAft>
              <a:buClr>
                <a:schemeClr val="lt1"/>
              </a:buClr>
              <a:buSzPts val="1700"/>
              <a:buChar char="•"/>
              <a:defRPr/>
            </a:lvl5pPr>
            <a:lvl6pPr indent="-336550" lvl="5" marL="2743200" algn="l">
              <a:lnSpc>
                <a:spcPct val="120000"/>
              </a:lnSpc>
              <a:spcBef>
                <a:spcPts val="400"/>
              </a:spcBef>
              <a:spcAft>
                <a:spcPts val="0"/>
              </a:spcAft>
              <a:buClr>
                <a:schemeClr val="lt1"/>
              </a:buClr>
              <a:buSzPts val="1700"/>
              <a:buChar char="•"/>
              <a:defRPr/>
            </a:lvl6pPr>
            <a:lvl7pPr indent="-336550" lvl="6" marL="3200400" algn="l">
              <a:lnSpc>
                <a:spcPct val="120000"/>
              </a:lnSpc>
              <a:spcBef>
                <a:spcPts val="400"/>
              </a:spcBef>
              <a:spcAft>
                <a:spcPts val="0"/>
              </a:spcAft>
              <a:buClr>
                <a:schemeClr val="lt1"/>
              </a:buClr>
              <a:buSzPts val="1700"/>
              <a:buChar char="•"/>
              <a:defRPr/>
            </a:lvl7pPr>
            <a:lvl8pPr indent="-336550" lvl="7" marL="3657600" algn="l">
              <a:lnSpc>
                <a:spcPct val="120000"/>
              </a:lnSpc>
              <a:spcBef>
                <a:spcPts val="400"/>
              </a:spcBef>
              <a:spcAft>
                <a:spcPts val="0"/>
              </a:spcAft>
              <a:buClr>
                <a:schemeClr val="lt1"/>
              </a:buClr>
              <a:buSzPts val="1700"/>
              <a:buChar char="•"/>
              <a:defRPr/>
            </a:lvl8pPr>
            <a:lvl9pPr indent="-336550" lvl="8" marL="4114800" algn="l">
              <a:lnSpc>
                <a:spcPct val="120000"/>
              </a:lnSpc>
              <a:spcBef>
                <a:spcPts val="400"/>
              </a:spcBef>
              <a:spcAft>
                <a:spcPts val="0"/>
              </a:spcAft>
              <a:buClr>
                <a:schemeClr val="lt1"/>
              </a:buClr>
              <a:buSzPts val="1700"/>
              <a:buChar char="•"/>
              <a:defRPr/>
            </a:lvl9pPr>
          </a:lstStyle>
          <a:p/>
        </p:txBody>
      </p:sp>
      <p:sp>
        <p:nvSpPr>
          <p:cNvPr id="602" name="Google Shape;602;p67"/>
          <p:cNvSpPr txBox="1"/>
          <p:nvPr>
            <p:ph idx="3" type="body"/>
          </p:nvPr>
        </p:nvSpPr>
        <p:spPr>
          <a:xfrm>
            <a:off x="4800606" y="1687114"/>
            <a:ext cx="3484952"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2300"/>
              <a:buNone/>
              <a:defRPr b="0" sz="1800" cap="none">
                <a:solidFill>
                  <a:schemeClr val="lt1"/>
                </a:solidFill>
              </a:defRPr>
            </a:lvl1pPr>
            <a:lvl2pPr indent="-228600" lvl="1" marL="914400" algn="l">
              <a:lnSpc>
                <a:spcPct val="120000"/>
              </a:lnSpc>
              <a:spcBef>
                <a:spcPts val="400"/>
              </a:spcBef>
              <a:spcAft>
                <a:spcPts val="0"/>
              </a:spcAft>
              <a:buClr>
                <a:schemeClr val="lt1"/>
              </a:buClr>
              <a:buSzPts val="1900"/>
              <a:buNone/>
              <a:defRPr b="1" sz="1500"/>
            </a:lvl2pPr>
            <a:lvl3pPr indent="-228600" lvl="2" marL="1371600" algn="l">
              <a:lnSpc>
                <a:spcPct val="120000"/>
              </a:lnSpc>
              <a:spcBef>
                <a:spcPts val="400"/>
              </a:spcBef>
              <a:spcAft>
                <a:spcPts val="0"/>
              </a:spcAft>
              <a:buClr>
                <a:schemeClr val="lt1"/>
              </a:buClr>
              <a:buSzPts val="1700"/>
              <a:buNone/>
              <a:defRPr b="1" sz="1400"/>
            </a:lvl3pPr>
            <a:lvl4pPr indent="-228600" lvl="3" marL="1828800" algn="l">
              <a:lnSpc>
                <a:spcPct val="120000"/>
              </a:lnSpc>
              <a:spcBef>
                <a:spcPts val="400"/>
              </a:spcBef>
              <a:spcAft>
                <a:spcPts val="0"/>
              </a:spcAft>
              <a:buClr>
                <a:schemeClr val="lt1"/>
              </a:buClr>
              <a:buSzPts val="1500"/>
              <a:buNone/>
              <a:defRPr b="1" sz="1200"/>
            </a:lvl4pPr>
            <a:lvl5pPr indent="-228600" lvl="4" marL="2286000" algn="l">
              <a:lnSpc>
                <a:spcPct val="120000"/>
              </a:lnSpc>
              <a:spcBef>
                <a:spcPts val="400"/>
              </a:spcBef>
              <a:spcAft>
                <a:spcPts val="0"/>
              </a:spcAft>
              <a:buClr>
                <a:schemeClr val="lt1"/>
              </a:buClr>
              <a:buSzPts val="1500"/>
              <a:buNone/>
              <a:defRPr b="1" sz="1200"/>
            </a:lvl5pPr>
            <a:lvl6pPr indent="-228600" lvl="5" marL="2743200" algn="l">
              <a:lnSpc>
                <a:spcPct val="120000"/>
              </a:lnSpc>
              <a:spcBef>
                <a:spcPts val="400"/>
              </a:spcBef>
              <a:spcAft>
                <a:spcPts val="0"/>
              </a:spcAft>
              <a:buClr>
                <a:schemeClr val="lt1"/>
              </a:buClr>
              <a:buSzPts val="1500"/>
              <a:buNone/>
              <a:defRPr b="1" sz="1200"/>
            </a:lvl6pPr>
            <a:lvl7pPr indent="-228600" lvl="6" marL="3200400" algn="l">
              <a:lnSpc>
                <a:spcPct val="120000"/>
              </a:lnSpc>
              <a:spcBef>
                <a:spcPts val="400"/>
              </a:spcBef>
              <a:spcAft>
                <a:spcPts val="0"/>
              </a:spcAft>
              <a:buClr>
                <a:schemeClr val="lt1"/>
              </a:buClr>
              <a:buSzPts val="1500"/>
              <a:buNone/>
              <a:defRPr b="1" sz="1200"/>
            </a:lvl7pPr>
            <a:lvl8pPr indent="-228600" lvl="7" marL="3657600" algn="l">
              <a:lnSpc>
                <a:spcPct val="120000"/>
              </a:lnSpc>
              <a:spcBef>
                <a:spcPts val="400"/>
              </a:spcBef>
              <a:spcAft>
                <a:spcPts val="0"/>
              </a:spcAft>
              <a:buClr>
                <a:schemeClr val="lt1"/>
              </a:buClr>
              <a:buSzPts val="1500"/>
              <a:buNone/>
              <a:defRPr b="1" sz="1200"/>
            </a:lvl8pPr>
            <a:lvl9pPr indent="-228600" lvl="8" marL="4114800" algn="l">
              <a:lnSpc>
                <a:spcPct val="120000"/>
              </a:lnSpc>
              <a:spcBef>
                <a:spcPts val="400"/>
              </a:spcBef>
              <a:spcAft>
                <a:spcPts val="0"/>
              </a:spcAft>
              <a:buClr>
                <a:schemeClr val="lt1"/>
              </a:buClr>
              <a:buSzPts val="1500"/>
              <a:buNone/>
              <a:defRPr b="1" sz="1200"/>
            </a:lvl9pPr>
          </a:lstStyle>
          <a:p/>
        </p:txBody>
      </p:sp>
      <p:sp>
        <p:nvSpPr>
          <p:cNvPr id="603" name="Google Shape;603;p67"/>
          <p:cNvSpPr txBox="1"/>
          <p:nvPr>
            <p:ph idx="4" type="body"/>
          </p:nvPr>
        </p:nvSpPr>
        <p:spPr>
          <a:xfrm>
            <a:off x="4629150" y="2305048"/>
            <a:ext cx="3656407" cy="2038351"/>
          </a:xfrm>
          <a:prstGeom prst="rect">
            <a:avLst/>
          </a:prstGeom>
          <a:noFill/>
          <a:ln>
            <a:noFill/>
          </a:ln>
        </p:spPr>
        <p:txBody>
          <a:bodyPr anchorCtr="0" anchor="t" bIns="34275" lIns="68575" spcFirstLastPara="1" rIns="68575" wrap="square" tIns="34275">
            <a:normAutofit/>
          </a:bodyPr>
          <a:lstStyle>
            <a:lvl1pPr indent="-336550" lvl="0" marL="457200" algn="l">
              <a:lnSpc>
                <a:spcPct val="120000"/>
              </a:lnSpc>
              <a:spcBef>
                <a:spcPts val="800"/>
              </a:spcBef>
              <a:spcAft>
                <a:spcPts val="0"/>
              </a:spcAft>
              <a:buClr>
                <a:schemeClr val="lt1"/>
              </a:buClr>
              <a:buSzPts val="1700"/>
              <a:buChar char="•"/>
              <a:defRPr/>
            </a:lvl1pPr>
            <a:lvl2pPr indent="-336550" lvl="1" marL="914400" algn="l">
              <a:lnSpc>
                <a:spcPct val="120000"/>
              </a:lnSpc>
              <a:spcBef>
                <a:spcPts val="400"/>
              </a:spcBef>
              <a:spcAft>
                <a:spcPts val="0"/>
              </a:spcAft>
              <a:buClr>
                <a:schemeClr val="lt1"/>
              </a:buClr>
              <a:buSzPts val="1700"/>
              <a:buChar char="•"/>
              <a:defRPr/>
            </a:lvl2pPr>
            <a:lvl3pPr indent="-336550" lvl="2" marL="1371600" algn="l">
              <a:lnSpc>
                <a:spcPct val="120000"/>
              </a:lnSpc>
              <a:spcBef>
                <a:spcPts val="400"/>
              </a:spcBef>
              <a:spcAft>
                <a:spcPts val="0"/>
              </a:spcAft>
              <a:buClr>
                <a:schemeClr val="lt1"/>
              </a:buClr>
              <a:buSzPts val="1700"/>
              <a:buChar char="•"/>
              <a:defRPr/>
            </a:lvl3pPr>
            <a:lvl4pPr indent="-336550" lvl="3" marL="1828800" algn="l">
              <a:lnSpc>
                <a:spcPct val="120000"/>
              </a:lnSpc>
              <a:spcBef>
                <a:spcPts val="400"/>
              </a:spcBef>
              <a:spcAft>
                <a:spcPts val="0"/>
              </a:spcAft>
              <a:buClr>
                <a:schemeClr val="lt1"/>
              </a:buClr>
              <a:buSzPts val="1700"/>
              <a:buChar char="•"/>
              <a:defRPr/>
            </a:lvl4pPr>
            <a:lvl5pPr indent="-336550" lvl="4" marL="2286000" algn="l">
              <a:lnSpc>
                <a:spcPct val="120000"/>
              </a:lnSpc>
              <a:spcBef>
                <a:spcPts val="400"/>
              </a:spcBef>
              <a:spcAft>
                <a:spcPts val="0"/>
              </a:spcAft>
              <a:buClr>
                <a:schemeClr val="lt1"/>
              </a:buClr>
              <a:buSzPts val="1700"/>
              <a:buChar char="•"/>
              <a:defRPr/>
            </a:lvl5pPr>
            <a:lvl6pPr indent="-336550" lvl="5" marL="2743200" algn="l">
              <a:lnSpc>
                <a:spcPct val="120000"/>
              </a:lnSpc>
              <a:spcBef>
                <a:spcPts val="400"/>
              </a:spcBef>
              <a:spcAft>
                <a:spcPts val="0"/>
              </a:spcAft>
              <a:buClr>
                <a:schemeClr val="lt1"/>
              </a:buClr>
              <a:buSzPts val="1700"/>
              <a:buChar char="•"/>
              <a:defRPr/>
            </a:lvl6pPr>
            <a:lvl7pPr indent="-336550" lvl="6" marL="3200400" algn="l">
              <a:lnSpc>
                <a:spcPct val="120000"/>
              </a:lnSpc>
              <a:spcBef>
                <a:spcPts val="400"/>
              </a:spcBef>
              <a:spcAft>
                <a:spcPts val="0"/>
              </a:spcAft>
              <a:buClr>
                <a:schemeClr val="lt1"/>
              </a:buClr>
              <a:buSzPts val="1700"/>
              <a:buChar char="•"/>
              <a:defRPr/>
            </a:lvl7pPr>
            <a:lvl8pPr indent="-336550" lvl="7" marL="3657600" algn="l">
              <a:lnSpc>
                <a:spcPct val="120000"/>
              </a:lnSpc>
              <a:spcBef>
                <a:spcPts val="400"/>
              </a:spcBef>
              <a:spcAft>
                <a:spcPts val="0"/>
              </a:spcAft>
              <a:buClr>
                <a:schemeClr val="lt1"/>
              </a:buClr>
              <a:buSzPts val="1700"/>
              <a:buChar char="•"/>
              <a:defRPr/>
            </a:lvl8pPr>
            <a:lvl9pPr indent="-336550" lvl="8" marL="4114800" algn="l">
              <a:lnSpc>
                <a:spcPct val="120000"/>
              </a:lnSpc>
              <a:spcBef>
                <a:spcPts val="400"/>
              </a:spcBef>
              <a:spcAft>
                <a:spcPts val="0"/>
              </a:spcAft>
              <a:buClr>
                <a:schemeClr val="lt1"/>
              </a:buClr>
              <a:buSzPts val="1700"/>
              <a:buChar char="•"/>
              <a:defRPr/>
            </a:lvl9pPr>
          </a:lstStyle>
          <a:p/>
        </p:txBody>
      </p:sp>
      <p:sp>
        <p:nvSpPr>
          <p:cNvPr id="604" name="Google Shape;604;p67"/>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5" name="Google Shape;605;p67"/>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6" name="Google Shape;606;p67"/>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7" name="Shape 607"/>
        <p:cNvGrpSpPr/>
        <p:nvPr/>
      </p:nvGrpSpPr>
      <p:grpSpPr>
        <a:xfrm>
          <a:off x="0" y="0"/>
          <a:ext cx="0" cy="0"/>
          <a:chOff x="0" y="0"/>
          <a:chExt cx="0" cy="0"/>
        </a:xfrm>
      </p:grpSpPr>
      <p:sp>
        <p:nvSpPr>
          <p:cNvPr id="608" name="Google Shape;608;p68"/>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9" name="Google Shape;609;p68"/>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0" name="Google Shape;610;p68"/>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1" name="Shape 611"/>
        <p:cNvGrpSpPr/>
        <p:nvPr/>
      </p:nvGrpSpPr>
      <p:grpSpPr>
        <a:xfrm>
          <a:off x="0" y="0"/>
          <a:ext cx="0" cy="0"/>
          <a:chOff x="0" y="0"/>
          <a:chExt cx="0" cy="0"/>
        </a:xfrm>
      </p:grpSpPr>
      <p:sp>
        <p:nvSpPr>
          <p:cNvPr id="612" name="Google Shape;612;p69"/>
          <p:cNvSpPr txBox="1"/>
          <p:nvPr>
            <p:ph type="title"/>
          </p:nvPr>
        </p:nvSpPr>
        <p:spPr>
          <a:xfrm>
            <a:off x="860029" y="457201"/>
            <a:ext cx="2892028" cy="122991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400"/>
              <a:buFont typeface="Twentieth Centur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13" name="Google Shape;613;p69"/>
          <p:cNvSpPr txBox="1"/>
          <p:nvPr>
            <p:ph idx="1" type="body"/>
          </p:nvPr>
        </p:nvSpPr>
        <p:spPr>
          <a:xfrm>
            <a:off x="3867150" y="444499"/>
            <a:ext cx="4418407" cy="3898901"/>
          </a:xfrm>
          <a:prstGeom prst="rect">
            <a:avLst/>
          </a:prstGeom>
          <a:noFill/>
          <a:ln>
            <a:noFill/>
          </a:ln>
        </p:spPr>
        <p:txBody>
          <a:bodyPr anchorCtr="0" anchor="ctr" bIns="34275" lIns="68575" spcFirstLastPara="1" rIns="68575" wrap="square" tIns="34275">
            <a:normAutofit/>
          </a:bodyPr>
          <a:lstStyle>
            <a:lvl1pPr indent="-336550" lvl="0" marL="457200" algn="l">
              <a:lnSpc>
                <a:spcPct val="120000"/>
              </a:lnSpc>
              <a:spcBef>
                <a:spcPts val="800"/>
              </a:spcBef>
              <a:spcAft>
                <a:spcPts val="0"/>
              </a:spcAft>
              <a:buClr>
                <a:schemeClr val="lt1"/>
              </a:buClr>
              <a:buSzPts val="1700"/>
              <a:buChar char="•"/>
              <a:defRPr/>
            </a:lvl1pPr>
            <a:lvl2pPr indent="-336550" lvl="1" marL="914400" algn="l">
              <a:lnSpc>
                <a:spcPct val="120000"/>
              </a:lnSpc>
              <a:spcBef>
                <a:spcPts val="400"/>
              </a:spcBef>
              <a:spcAft>
                <a:spcPts val="0"/>
              </a:spcAft>
              <a:buClr>
                <a:schemeClr val="lt1"/>
              </a:buClr>
              <a:buSzPts val="1700"/>
              <a:buChar char="•"/>
              <a:defRPr/>
            </a:lvl2pPr>
            <a:lvl3pPr indent="-336550" lvl="2" marL="1371600" algn="l">
              <a:lnSpc>
                <a:spcPct val="120000"/>
              </a:lnSpc>
              <a:spcBef>
                <a:spcPts val="400"/>
              </a:spcBef>
              <a:spcAft>
                <a:spcPts val="0"/>
              </a:spcAft>
              <a:buClr>
                <a:schemeClr val="lt1"/>
              </a:buClr>
              <a:buSzPts val="1700"/>
              <a:buChar char="•"/>
              <a:defRPr/>
            </a:lvl3pPr>
            <a:lvl4pPr indent="-336550" lvl="3" marL="1828800" algn="l">
              <a:lnSpc>
                <a:spcPct val="120000"/>
              </a:lnSpc>
              <a:spcBef>
                <a:spcPts val="400"/>
              </a:spcBef>
              <a:spcAft>
                <a:spcPts val="0"/>
              </a:spcAft>
              <a:buClr>
                <a:schemeClr val="lt1"/>
              </a:buClr>
              <a:buSzPts val="1700"/>
              <a:buChar char="•"/>
              <a:defRPr/>
            </a:lvl4pPr>
            <a:lvl5pPr indent="-336550" lvl="4" marL="2286000" algn="l">
              <a:lnSpc>
                <a:spcPct val="120000"/>
              </a:lnSpc>
              <a:spcBef>
                <a:spcPts val="400"/>
              </a:spcBef>
              <a:spcAft>
                <a:spcPts val="0"/>
              </a:spcAft>
              <a:buClr>
                <a:schemeClr val="lt1"/>
              </a:buClr>
              <a:buSzPts val="1700"/>
              <a:buChar char="•"/>
              <a:defRPr/>
            </a:lvl5pPr>
            <a:lvl6pPr indent="-336550" lvl="5" marL="2743200" algn="l">
              <a:lnSpc>
                <a:spcPct val="120000"/>
              </a:lnSpc>
              <a:spcBef>
                <a:spcPts val="400"/>
              </a:spcBef>
              <a:spcAft>
                <a:spcPts val="0"/>
              </a:spcAft>
              <a:buClr>
                <a:schemeClr val="lt1"/>
              </a:buClr>
              <a:buSzPts val="1700"/>
              <a:buChar char="•"/>
              <a:defRPr/>
            </a:lvl6pPr>
            <a:lvl7pPr indent="-336550" lvl="6" marL="3200400" algn="l">
              <a:lnSpc>
                <a:spcPct val="120000"/>
              </a:lnSpc>
              <a:spcBef>
                <a:spcPts val="400"/>
              </a:spcBef>
              <a:spcAft>
                <a:spcPts val="0"/>
              </a:spcAft>
              <a:buClr>
                <a:schemeClr val="lt1"/>
              </a:buClr>
              <a:buSzPts val="1700"/>
              <a:buChar char="•"/>
              <a:defRPr/>
            </a:lvl7pPr>
            <a:lvl8pPr indent="-336550" lvl="7" marL="3657600" algn="l">
              <a:lnSpc>
                <a:spcPct val="120000"/>
              </a:lnSpc>
              <a:spcBef>
                <a:spcPts val="400"/>
              </a:spcBef>
              <a:spcAft>
                <a:spcPts val="0"/>
              </a:spcAft>
              <a:buClr>
                <a:schemeClr val="lt1"/>
              </a:buClr>
              <a:buSzPts val="1700"/>
              <a:buChar char="•"/>
              <a:defRPr/>
            </a:lvl8pPr>
            <a:lvl9pPr indent="-336550" lvl="8" marL="4114800" algn="l">
              <a:lnSpc>
                <a:spcPct val="120000"/>
              </a:lnSpc>
              <a:spcBef>
                <a:spcPts val="400"/>
              </a:spcBef>
              <a:spcAft>
                <a:spcPts val="0"/>
              </a:spcAft>
              <a:buClr>
                <a:schemeClr val="lt1"/>
              </a:buClr>
              <a:buSzPts val="1700"/>
              <a:buChar char="•"/>
              <a:defRPr/>
            </a:lvl9pPr>
          </a:lstStyle>
          <a:p/>
        </p:txBody>
      </p:sp>
      <p:sp>
        <p:nvSpPr>
          <p:cNvPr id="614" name="Google Shape;614;p69"/>
          <p:cNvSpPr txBox="1"/>
          <p:nvPr>
            <p:ph idx="2" type="body"/>
          </p:nvPr>
        </p:nvSpPr>
        <p:spPr>
          <a:xfrm>
            <a:off x="860029" y="1687115"/>
            <a:ext cx="2892028" cy="2656286"/>
          </a:xfrm>
          <a:prstGeom prst="rect">
            <a:avLst/>
          </a:prstGeom>
          <a:noFill/>
          <a:ln>
            <a:noFill/>
          </a:ln>
        </p:spPr>
        <p:txBody>
          <a:bodyPr anchorCtr="0" anchor="t" bIns="34275" lIns="68575" spcFirstLastPara="1" rIns="68575" wrap="square" tIns="34275">
            <a:normAutofit/>
          </a:bodyPr>
          <a:lstStyle>
            <a:lvl1pPr indent="-228600" lvl="0" marL="457200" algn="l">
              <a:lnSpc>
                <a:spcPct val="120000"/>
              </a:lnSpc>
              <a:spcBef>
                <a:spcPts val="800"/>
              </a:spcBef>
              <a:spcAft>
                <a:spcPts val="0"/>
              </a:spcAft>
              <a:buClr>
                <a:schemeClr val="lt1"/>
              </a:buClr>
              <a:buSzPts val="1500"/>
              <a:buNone/>
              <a:defRPr sz="1200"/>
            </a:lvl1pPr>
            <a:lvl2pPr indent="-228600" lvl="1" marL="914400" algn="l">
              <a:lnSpc>
                <a:spcPct val="120000"/>
              </a:lnSpc>
              <a:spcBef>
                <a:spcPts val="400"/>
              </a:spcBef>
              <a:spcAft>
                <a:spcPts val="0"/>
              </a:spcAft>
              <a:buClr>
                <a:schemeClr val="lt1"/>
              </a:buClr>
              <a:buSzPts val="1300"/>
              <a:buNone/>
              <a:defRPr sz="1100"/>
            </a:lvl2pPr>
            <a:lvl3pPr indent="-228600" lvl="2" marL="1371600" algn="l">
              <a:lnSpc>
                <a:spcPct val="120000"/>
              </a:lnSpc>
              <a:spcBef>
                <a:spcPts val="400"/>
              </a:spcBef>
              <a:spcAft>
                <a:spcPts val="0"/>
              </a:spcAft>
              <a:buClr>
                <a:schemeClr val="lt1"/>
              </a:buClr>
              <a:buSzPts val="1100"/>
              <a:buNone/>
              <a:defRPr sz="900"/>
            </a:lvl3pPr>
            <a:lvl4pPr indent="-228600" lvl="3" marL="1828800" algn="l">
              <a:lnSpc>
                <a:spcPct val="120000"/>
              </a:lnSpc>
              <a:spcBef>
                <a:spcPts val="400"/>
              </a:spcBef>
              <a:spcAft>
                <a:spcPts val="0"/>
              </a:spcAft>
              <a:buClr>
                <a:schemeClr val="lt1"/>
              </a:buClr>
              <a:buSzPts val="900"/>
              <a:buNone/>
              <a:defRPr sz="800"/>
            </a:lvl4pPr>
            <a:lvl5pPr indent="-228600" lvl="4" marL="2286000" algn="l">
              <a:lnSpc>
                <a:spcPct val="120000"/>
              </a:lnSpc>
              <a:spcBef>
                <a:spcPts val="400"/>
              </a:spcBef>
              <a:spcAft>
                <a:spcPts val="0"/>
              </a:spcAft>
              <a:buClr>
                <a:schemeClr val="lt1"/>
              </a:buClr>
              <a:buSzPts val="900"/>
              <a:buNone/>
              <a:defRPr sz="800"/>
            </a:lvl5pPr>
            <a:lvl6pPr indent="-228600" lvl="5" marL="2743200" algn="l">
              <a:lnSpc>
                <a:spcPct val="120000"/>
              </a:lnSpc>
              <a:spcBef>
                <a:spcPts val="400"/>
              </a:spcBef>
              <a:spcAft>
                <a:spcPts val="0"/>
              </a:spcAft>
              <a:buClr>
                <a:schemeClr val="lt1"/>
              </a:buClr>
              <a:buSzPts val="900"/>
              <a:buNone/>
              <a:defRPr sz="800"/>
            </a:lvl6pPr>
            <a:lvl7pPr indent="-228600" lvl="6" marL="3200400" algn="l">
              <a:lnSpc>
                <a:spcPct val="120000"/>
              </a:lnSpc>
              <a:spcBef>
                <a:spcPts val="400"/>
              </a:spcBef>
              <a:spcAft>
                <a:spcPts val="0"/>
              </a:spcAft>
              <a:buClr>
                <a:schemeClr val="lt1"/>
              </a:buClr>
              <a:buSzPts val="900"/>
              <a:buNone/>
              <a:defRPr sz="800"/>
            </a:lvl7pPr>
            <a:lvl8pPr indent="-228600" lvl="7" marL="3657600" algn="l">
              <a:lnSpc>
                <a:spcPct val="120000"/>
              </a:lnSpc>
              <a:spcBef>
                <a:spcPts val="400"/>
              </a:spcBef>
              <a:spcAft>
                <a:spcPts val="0"/>
              </a:spcAft>
              <a:buClr>
                <a:schemeClr val="lt1"/>
              </a:buClr>
              <a:buSzPts val="900"/>
              <a:buNone/>
              <a:defRPr sz="800"/>
            </a:lvl8pPr>
            <a:lvl9pPr indent="-228600" lvl="8" marL="4114800" algn="l">
              <a:lnSpc>
                <a:spcPct val="120000"/>
              </a:lnSpc>
              <a:spcBef>
                <a:spcPts val="400"/>
              </a:spcBef>
              <a:spcAft>
                <a:spcPts val="0"/>
              </a:spcAft>
              <a:buClr>
                <a:schemeClr val="lt1"/>
              </a:buClr>
              <a:buSzPts val="900"/>
              <a:buNone/>
              <a:defRPr sz="800"/>
            </a:lvl9pPr>
          </a:lstStyle>
          <a:p/>
        </p:txBody>
      </p:sp>
      <p:sp>
        <p:nvSpPr>
          <p:cNvPr id="615" name="Google Shape;615;p69"/>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6" name="Google Shape;616;p69"/>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7" name="Google Shape;617;p69"/>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8" name="Shape 618"/>
        <p:cNvGrpSpPr/>
        <p:nvPr/>
      </p:nvGrpSpPr>
      <p:grpSpPr>
        <a:xfrm>
          <a:off x="0" y="0"/>
          <a:ext cx="0" cy="0"/>
          <a:chOff x="0" y="0"/>
          <a:chExt cx="0" cy="0"/>
        </a:xfrm>
      </p:grpSpPr>
      <p:sp>
        <p:nvSpPr>
          <p:cNvPr id="619" name="Google Shape;619;p70"/>
          <p:cNvSpPr txBox="1"/>
          <p:nvPr>
            <p:ph type="title"/>
          </p:nvPr>
        </p:nvSpPr>
        <p:spPr>
          <a:xfrm>
            <a:off x="856060" y="457200"/>
            <a:ext cx="4450881" cy="1229915"/>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400"/>
              <a:buFont typeface="Twentieth Centur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20" name="Google Shape;620;p70"/>
          <p:cNvSpPr/>
          <p:nvPr>
            <p:ph idx="2" type="pic"/>
          </p:nvPr>
        </p:nvSpPr>
        <p:spPr>
          <a:xfrm>
            <a:off x="5535541" y="457201"/>
            <a:ext cx="2750018" cy="3886199"/>
          </a:xfrm>
          <a:prstGeom prst="round2DiagRect">
            <a:avLst>
              <a:gd fmla="val 5608" name="adj1"/>
              <a:gd fmla="val 0" name="adj2"/>
            </a:avLst>
          </a:prstGeom>
          <a:noFill/>
          <a:ln cap="sq" cmpd="sng" w="19050">
            <a:solidFill>
              <a:srgbClr val="B3FFFF">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621" name="Google Shape;621;p70"/>
          <p:cNvSpPr txBox="1"/>
          <p:nvPr>
            <p:ph idx="1" type="body"/>
          </p:nvPr>
        </p:nvSpPr>
        <p:spPr>
          <a:xfrm>
            <a:off x="856058" y="1687115"/>
            <a:ext cx="4450883" cy="2656286"/>
          </a:xfrm>
          <a:prstGeom prst="rect">
            <a:avLst/>
          </a:prstGeom>
          <a:noFill/>
          <a:ln>
            <a:noFill/>
          </a:ln>
        </p:spPr>
        <p:txBody>
          <a:bodyPr anchorCtr="0" anchor="t" bIns="34275" lIns="68575" spcFirstLastPara="1" rIns="68575" wrap="square" tIns="34275">
            <a:normAutofit/>
          </a:bodyPr>
          <a:lstStyle>
            <a:lvl1pPr indent="-228600" lvl="0" marL="457200" algn="l">
              <a:lnSpc>
                <a:spcPct val="120000"/>
              </a:lnSpc>
              <a:spcBef>
                <a:spcPts val="800"/>
              </a:spcBef>
              <a:spcAft>
                <a:spcPts val="0"/>
              </a:spcAft>
              <a:buClr>
                <a:schemeClr val="lt1"/>
              </a:buClr>
              <a:buSzPts val="1500"/>
              <a:buNone/>
              <a:defRPr sz="1200"/>
            </a:lvl1pPr>
            <a:lvl2pPr indent="-228600" lvl="1" marL="914400" algn="l">
              <a:lnSpc>
                <a:spcPct val="120000"/>
              </a:lnSpc>
              <a:spcBef>
                <a:spcPts val="400"/>
              </a:spcBef>
              <a:spcAft>
                <a:spcPts val="0"/>
              </a:spcAft>
              <a:buClr>
                <a:schemeClr val="lt1"/>
              </a:buClr>
              <a:buSzPts val="1300"/>
              <a:buNone/>
              <a:defRPr sz="1100"/>
            </a:lvl2pPr>
            <a:lvl3pPr indent="-228600" lvl="2" marL="1371600" algn="l">
              <a:lnSpc>
                <a:spcPct val="120000"/>
              </a:lnSpc>
              <a:spcBef>
                <a:spcPts val="400"/>
              </a:spcBef>
              <a:spcAft>
                <a:spcPts val="0"/>
              </a:spcAft>
              <a:buClr>
                <a:schemeClr val="lt1"/>
              </a:buClr>
              <a:buSzPts val="1100"/>
              <a:buNone/>
              <a:defRPr sz="900"/>
            </a:lvl3pPr>
            <a:lvl4pPr indent="-228600" lvl="3" marL="1828800" algn="l">
              <a:lnSpc>
                <a:spcPct val="120000"/>
              </a:lnSpc>
              <a:spcBef>
                <a:spcPts val="400"/>
              </a:spcBef>
              <a:spcAft>
                <a:spcPts val="0"/>
              </a:spcAft>
              <a:buClr>
                <a:schemeClr val="lt1"/>
              </a:buClr>
              <a:buSzPts val="900"/>
              <a:buNone/>
              <a:defRPr sz="800"/>
            </a:lvl4pPr>
            <a:lvl5pPr indent="-228600" lvl="4" marL="2286000" algn="l">
              <a:lnSpc>
                <a:spcPct val="120000"/>
              </a:lnSpc>
              <a:spcBef>
                <a:spcPts val="400"/>
              </a:spcBef>
              <a:spcAft>
                <a:spcPts val="0"/>
              </a:spcAft>
              <a:buClr>
                <a:schemeClr val="lt1"/>
              </a:buClr>
              <a:buSzPts val="900"/>
              <a:buNone/>
              <a:defRPr sz="800"/>
            </a:lvl5pPr>
            <a:lvl6pPr indent="-228600" lvl="5" marL="2743200" algn="l">
              <a:lnSpc>
                <a:spcPct val="120000"/>
              </a:lnSpc>
              <a:spcBef>
                <a:spcPts val="400"/>
              </a:spcBef>
              <a:spcAft>
                <a:spcPts val="0"/>
              </a:spcAft>
              <a:buClr>
                <a:schemeClr val="lt1"/>
              </a:buClr>
              <a:buSzPts val="900"/>
              <a:buNone/>
              <a:defRPr sz="800"/>
            </a:lvl6pPr>
            <a:lvl7pPr indent="-228600" lvl="6" marL="3200400" algn="l">
              <a:lnSpc>
                <a:spcPct val="120000"/>
              </a:lnSpc>
              <a:spcBef>
                <a:spcPts val="400"/>
              </a:spcBef>
              <a:spcAft>
                <a:spcPts val="0"/>
              </a:spcAft>
              <a:buClr>
                <a:schemeClr val="lt1"/>
              </a:buClr>
              <a:buSzPts val="900"/>
              <a:buNone/>
              <a:defRPr sz="800"/>
            </a:lvl7pPr>
            <a:lvl8pPr indent="-228600" lvl="7" marL="3657600" algn="l">
              <a:lnSpc>
                <a:spcPct val="120000"/>
              </a:lnSpc>
              <a:spcBef>
                <a:spcPts val="400"/>
              </a:spcBef>
              <a:spcAft>
                <a:spcPts val="0"/>
              </a:spcAft>
              <a:buClr>
                <a:schemeClr val="lt1"/>
              </a:buClr>
              <a:buSzPts val="900"/>
              <a:buNone/>
              <a:defRPr sz="800"/>
            </a:lvl8pPr>
            <a:lvl9pPr indent="-228600" lvl="8" marL="4114800" algn="l">
              <a:lnSpc>
                <a:spcPct val="120000"/>
              </a:lnSpc>
              <a:spcBef>
                <a:spcPts val="400"/>
              </a:spcBef>
              <a:spcAft>
                <a:spcPts val="0"/>
              </a:spcAft>
              <a:buClr>
                <a:schemeClr val="lt1"/>
              </a:buClr>
              <a:buSzPts val="900"/>
              <a:buNone/>
              <a:defRPr sz="800"/>
            </a:lvl9pPr>
          </a:lstStyle>
          <a:p/>
        </p:txBody>
      </p:sp>
      <p:sp>
        <p:nvSpPr>
          <p:cNvPr id="622" name="Google Shape;622;p70"/>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3" name="Google Shape;623;p70"/>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4" name="Google Shape;624;p70"/>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625" name="Shape 625"/>
        <p:cNvGrpSpPr/>
        <p:nvPr/>
      </p:nvGrpSpPr>
      <p:grpSpPr>
        <a:xfrm>
          <a:off x="0" y="0"/>
          <a:ext cx="0" cy="0"/>
          <a:chOff x="0" y="0"/>
          <a:chExt cx="0" cy="0"/>
        </a:xfrm>
      </p:grpSpPr>
      <p:sp>
        <p:nvSpPr>
          <p:cNvPr id="626" name="Google Shape;626;p71"/>
          <p:cNvSpPr txBox="1"/>
          <p:nvPr>
            <p:ph type="title"/>
          </p:nvPr>
        </p:nvSpPr>
        <p:spPr>
          <a:xfrm>
            <a:off x="856058" y="3228498"/>
            <a:ext cx="7434266" cy="614516"/>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400"/>
              <a:buFont typeface="Twentieth Centur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27" name="Google Shape;627;p71"/>
          <p:cNvSpPr/>
          <p:nvPr>
            <p:ph idx="2" type="pic"/>
          </p:nvPr>
        </p:nvSpPr>
        <p:spPr>
          <a:xfrm>
            <a:off x="856058" y="454819"/>
            <a:ext cx="7434266" cy="2474834"/>
          </a:xfrm>
          <a:prstGeom prst="round2DiagRect">
            <a:avLst>
              <a:gd fmla="val 4860" name="adj1"/>
              <a:gd fmla="val 0" name="adj2"/>
            </a:avLst>
          </a:prstGeom>
          <a:noFill/>
          <a:ln cap="sq" cmpd="sng" w="19050">
            <a:solidFill>
              <a:srgbClr val="B3FFFF">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628" name="Google Shape;628;p71"/>
          <p:cNvSpPr txBox="1"/>
          <p:nvPr>
            <p:ph idx="1" type="body"/>
          </p:nvPr>
        </p:nvSpPr>
        <p:spPr>
          <a:xfrm>
            <a:off x="856023" y="3843015"/>
            <a:ext cx="7433144" cy="511854"/>
          </a:xfrm>
          <a:prstGeom prst="rect">
            <a:avLst/>
          </a:prstGeom>
          <a:noFill/>
          <a:ln>
            <a:noFill/>
          </a:ln>
        </p:spPr>
        <p:txBody>
          <a:bodyPr anchorCtr="0" anchor="t" bIns="34275" lIns="68575" spcFirstLastPara="1" rIns="68575" wrap="square" tIns="34275">
            <a:normAutofit/>
          </a:bodyPr>
          <a:lstStyle>
            <a:lvl1pPr indent="-228600" lvl="0" marL="457200" algn="l">
              <a:lnSpc>
                <a:spcPct val="120000"/>
              </a:lnSpc>
              <a:spcBef>
                <a:spcPts val="800"/>
              </a:spcBef>
              <a:spcAft>
                <a:spcPts val="0"/>
              </a:spcAft>
              <a:buClr>
                <a:schemeClr val="lt1"/>
              </a:buClr>
              <a:buSzPts val="1500"/>
              <a:buNone/>
              <a:defRPr sz="1200"/>
            </a:lvl1pPr>
            <a:lvl2pPr indent="-228600" lvl="1" marL="914400" algn="l">
              <a:lnSpc>
                <a:spcPct val="120000"/>
              </a:lnSpc>
              <a:spcBef>
                <a:spcPts val="400"/>
              </a:spcBef>
              <a:spcAft>
                <a:spcPts val="0"/>
              </a:spcAft>
              <a:buClr>
                <a:schemeClr val="lt1"/>
              </a:buClr>
              <a:buSzPts val="1300"/>
              <a:buNone/>
              <a:defRPr sz="1100"/>
            </a:lvl2pPr>
            <a:lvl3pPr indent="-228600" lvl="2" marL="1371600" algn="l">
              <a:lnSpc>
                <a:spcPct val="120000"/>
              </a:lnSpc>
              <a:spcBef>
                <a:spcPts val="400"/>
              </a:spcBef>
              <a:spcAft>
                <a:spcPts val="0"/>
              </a:spcAft>
              <a:buClr>
                <a:schemeClr val="lt1"/>
              </a:buClr>
              <a:buSzPts val="1100"/>
              <a:buNone/>
              <a:defRPr sz="900"/>
            </a:lvl3pPr>
            <a:lvl4pPr indent="-228600" lvl="3" marL="1828800" algn="l">
              <a:lnSpc>
                <a:spcPct val="120000"/>
              </a:lnSpc>
              <a:spcBef>
                <a:spcPts val="400"/>
              </a:spcBef>
              <a:spcAft>
                <a:spcPts val="0"/>
              </a:spcAft>
              <a:buClr>
                <a:schemeClr val="lt1"/>
              </a:buClr>
              <a:buSzPts val="900"/>
              <a:buNone/>
              <a:defRPr sz="800"/>
            </a:lvl4pPr>
            <a:lvl5pPr indent="-228600" lvl="4" marL="2286000" algn="l">
              <a:lnSpc>
                <a:spcPct val="120000"/>
              </a:lnSpc>
              <a:spcBef>
                <a:spcPts val="400"/>
              </a:spcBef>
              <a:spcAft>
                <a:spcPts val="0"/>
              </a:spcAft>
              <a:buClr>
                <a:schemeClr val="lt1"/>
              </a:buClr>
              <a:buSzPts val="900"/>
              <a:buNone/>
              <a:defRPr sz="800"/>
            </a:lvl5pPr>
            <a:lvl6pPr indent="-228600" lvl="5" marL="2743200" algn="l">
              <a:lnSpc>
                <a:spcPct val="120000"/>
              </a:lnSpc>
              <a:spcBef>
                <a:spcPts val="400"/>
              </a:spcBef>
              <a:spcAft>
                <a:spcPts val="0"/>
              </a:spcAft>
              <a:buClr>
                <a:schemeClr val="lt1"/>
              </a:buClr>
              <a:buSzPts val="900"/>
              <a:buNone/>
              <a:defRPr sz="800"/>
            </a:lvl6pPr>
            <a:lvl7pPr indent="-228600" lvl="6" marL="3200400" algn="l">
              <a:lnSpc>
                <a:spcPct val="120000"/>
              </a:lnSpc>
              <a:spcBef>
                <a:spcPts val="400"/>
              </a:spcBef>
              <a:spcAft>
                <a:spcPts val="0"/>
              </a:spcAft>
              <a:buClr>
                <a:schemeClr val="lt1"/>
              </a:buClr>
              <a:buSzPts val="900"/>
              <a:buNone/>
              <a:defRPr sz="800"/>
            </a:lvl7pPr>
            <a:lvl8pPr indent="-228600" lvl="7" marL="3657600" algn="l">
              <a:lnSpc>
                <a:spcPct val="120000"/>
              </a:lnSpc>
              <a:spcBef>
                <a:spcPts val="400"/>
              </a:spcBef>
              <a:spcAft>
                <a:spcPts val="0"/>
              </a:spcAft>
              <a:buClr>
                <a:schemeClr val="lt1"/>
              </a:buClr>
              <a:buSzPts val="900"/>
              <a:buNone/>
              <a:defRPr sz="800"/>
            </a:lvl8pPr>
            <a:lvl9pPr indent="-228600" lvl="8" marL="4114800" algn="l">
              <a:lnSpc>
                <a:spcPct val="120000"/>
              </a:lnSpc>
              <a:spcBef>
                <a:spcPts val="400"/>
              </a:spcBef>
              <a:spcAft>
                <a:spcPts val="0"/>
              </a:spcAft>
              <a:buClr>
                <a:schemeClr val="lt1"/>
              </a:buClr>
              <a:buSzPts val="900"/>
              <a:buNone/>
              <a:defRPr sz="800"/>
            </a:lvl9pPr>
          </a:lstStyle>
          <a:p/>
        </p:txBody>
      </p:sp>
      <p:sp>
        <p:nvSpPr>
          <p:cNvPr id="629" name="Google Shape;629;p71"/>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0" name="Google Shape;630;p71"/>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1" name="Google Shape;631;p71"/>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632" name="Shape 632"/>
        <p:cNvGrpSpPr/>
        <p:nvPr/>
      </p:nvGrpSpPr>
      <p:grpSpPr>
        <a:xfrm>
          <a:off x="0" y="0"/>
          <a:ext cx="0" cy="0"/>
          <a:chOff x="0" y="0"/>
          <a:chExt cx="0" cy="0"/>
        </a:xfrm>
      </p:grpSpPr>
      <p:sp>
        <p:nvSpPr>
          <p:cNvPr id="633" name="Google Shape;633;p72"/>
          <p:cNvSpPr txBox="1"/>
          <p:nvPr>
            <p:ph type="title"/>
          </p:nvPr>
        </p:nvSpPr>
        <p:spPr>
          <a:xfrm>
            <a:off x="856092" y="457200"/>
            <a:ext cx="7429466" cy="257175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2700"/>
              <a:buFont typeface="Twentieth Century"/>
              <a:buNone/>
              <a:defRPr sz="27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4" name="Google Shape;634;p72"/>
          <p:cNvSpPr txBox="1"/>
          <p:nvPr>
            <p:ph idx="1" type="body"/>
          </p:nvPr>
        </p:nvSpPr>
        <p:spPr>
          <a:xfrm>
            <a:off x="856058" y="3314699"/>
            <a:ext cx="7428344" cy="1028699"/>
          </a:xfrm>
          <a:prstGeom prst="rect">
            <a:avLst/>
          </a:prstGeom>
          <a:noFill/>
          <a:ln>
            <a:noFill/>
          </a:ln>
        </p:spPr>
        <p:txBody>
          <a:bodyPr anchorCtr="0" anchor="ctr" bIns="34275" lIns="68575" spcFirstLastPara="1" rIns="68575" wrap="square" tIns="34275">
            <a:normAutofit/>
          </a:bodyPr>
          <a:lstStyle>
            <a:lvl1pPr indent="-228600" lvl="0" marL="457200" algn="l">
              <a:lnSpc>
                <a:spcPct val="120000"/>
              </a:lnSpc>
              <a:spcBef>
                <a:spcPts val="800"/>
              </a:spcBef>
              <a:spcAft>
                <a:spcPts val="0"/>
              </a:spcAft>
              <a:buClr>
                <a:schemeClr val="lt1"/>
              </a:buClr>
              <a:buSzPts val="1700"/>
              <a:buNone/>
              <a:defRPr sz="1400"/>
            </a:lvl1pPr>
            <a:lvl2pPr indent="-228600" lvl="1" marL="914400" algn="l">
              <a:lnSpc>
                <a:spcPct val="120000"/>
              </a:lnSpc>
              <a:spcBef>
                <a:spcPts val="400"/>
              </a:spcBef>
              <a:spcAft>
                <a:spcPts val="0"/>
              </a:spcAft>
              <a:buClr>
                <a:schemeClr val="lt1"/>
              </a:buClr>
              <a:buSzPts val="1300"/>
              <a:buNone/>
              <a:defRPr sz="1100"/>
            </a:lvl2pPr>
            <a:lvl3pPr indent="-228600" lvl="2" marL="1371600" algn="l">
              <a:lnSpc>
                <a:spcPct val="120000"/>
              </a:lnSpc>
              <a:spcBef>
                <a:spcPts val="400"/>
              </a:spcBef>
              <a:spcAft>
                <a:spcPts val="0"/>
              </a:spcAft>
              <a:buClr>
                <a:schemeClr val="lt1"/>
              </a:buClr>
              <a:buSzPts val="1100"/>
              <a:buNone/>
              <a:defRPr sz="900"/>
            </a:lvl3pPr>
            <a:lvl4pPr indent="-228600" lvl="3" marL="1828800" algn="l">
              <a:lnSpc>
                <a:spcPct val="120000"/>
              </a:lnSpc>
              <a:spcBef>
                <a:spcPts val="400"/>
              </a:spcBef>
              <a:spcAft>
                <a:spcPts val="0"/>
              </a:spcAft>
              <a:buClr>
                <a:schemeClr val="lt1"/>
              </a:buClr>
              <a:buSzPts val="900"/>
              <a:buNone/>
              <a:defRPr sz="800"/>
            </a:lvl4pPr>
            <a:lvl5pPr indent="-228600" lvl="4" marL="2286000" algn="l">
              <a:lnSpc>
                <a:spcPct val="120000"/>
              </a:lnSpc>
              <a:spcBef>
                <a:spcPts val="400"/>
              </a:spcBef>
              <a:spcAft>
                <a:spcPts val="0"/>
              </a:spcAft>
              <a:buClr>
                <a:schemeClr val="lt1"/>
              </a:buClr>
              <a:buSzPts val="900"/>
              <a:buNone/>
              <a:defRPr sz="800"/>
            </a:lvl5pPr>
            <a:lvl6pPr indent="-228600" lvl="5" marL="2743200" algn="l">
              <a:lnSpc>
                <a:spcPct val="120000"/>
              </a:lnSpc>
              <a:spcBef>
                <a:spcPts val="400"/>
              </a:spcBef>
              <a:spcAft>
                <a:spcPts val="0"/>
              </a:spcAft>
              <a:buClr>
                <a:schemeClr val="lt1"/>
              </a:buClr>
              <a:buSzPts val="900"/>
              <a:buNone/>
              <a:defRPr sz="800"/>
            </a:lvl6pPr>
            <a:lvl7pPr indent="-228600" lvl="6" marL="3200400" algn="l">
              <a:lnSpc>
                <a:spcPct val="120000"/>
              </a:lnSpc>
              <a:spcBef>
                <a:spcPts val="400"/>
              </a:spcBef>
              <a:spcAft>
                <a:spcPts val="0"/>
              </a:spcAft>
              <a:buClr>
                <a:schemeClr val="lt1"/>
              </a:buClr>
              <a:buSzPts val="900"/>
              <a:buNone/>
              <a:defRPr sz="800"/>
            </a:lvl7pPr>
            <a:lvl8pPr indent="-228600" lvl="7" marL="3657600" algn="l">
              <a:lnSpc>
                <a:spcPct val="120000"/>
              </a:lnSpc>
              <a:spcBef>
                <a:spcPts val="400"/>
              </a:spcBef>
              <a:spcAft>
                <a:spcPts val="0"/>
              </a:spcAft>
              <a:buClr>
                <a:schemeClr val="lt1"/>
              </a:buClr>
              <a:buSzPts val="900"/>
              <a:buNone/>
              <a:defRPr sz="800"/>
            </a:lvl8pPr>
            <a:lvl9pPr indent="-228600" lvl="8" marL="4114800" algn="l">
              <a:lnSpc>
                <a:spcPct val="120000"/>
              </a:lnSpc>
              <a:spcBef>
                <a:spcPts val="400"/>
              </a:spcBef>
              <a:spcAft>
                <a:spcPts val="0"/>
              </a:spcAft>
              <a:buClr>
                <a:schemeClr val="lt1"/>
              </a:buClr>
              <a:buSzPts val="900"/>
              <a:buNone/>
              <a:defRPr sz="800"/>
            </a:lvl9pPr>
          </a:lstStyle>
          <a:p/>
        </p:txBody>
      </p:sp>
      <p:sp>
        <p:nvSpPr>
          <p:cNvPr id="635" name="Google Shape;635;p72"/>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6" name="Google Shape;636;p72"/>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7" name="Google Shape;637;p72"/>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6" name="Shape 56"/>
        <p:cNvGrpSpPr/>
        <p:nvPr/>
      </p:nvGrpSpPr>
      <p:grpSpPr>
        <a:xfrm>
          <a:off x="0" y="0"/>
          <a:ext cx="0" cy="0"/>
          <a:chOff x="0" y="0"/>
          <a:chExt cx="0" cy="0"/>
        </a:xfrm>
      </p:grpSpPr>
      <p:pic>
        <p:nvPicPr>
          <p:cNvPr id="57" name="Google Shape;57;p8"/>
          <p:cNvPicPr preferRelativeResize="0"/>
          <p:nvPr/>
        </p:nvPicPr>
        <p:blipFill rotWithShape="1">
          <a:blip r:embed="rId2">
            <a:alphaModFix amt="31000"/>
          </a:blip>
          <a:srcRect b="0" l="0" r="0" t="34167"/>
          <a:stretch/>
        </p:blipFill>
        <p:spPr>
          <a:xfrm rot="10800000">
            <a:off x="2308425" y="-49902"/>
            <a:ext cx="6918400" cy="3413775"/>
          </a:xfrm>
          <a:prstGeom prst="rect">
            <a:avLst/>
          </a:prstGeom>
          <a:noFill/>
          <a:ln>
            <a:noFill/>
          </a:ln>
        </p:spPr>
      </p:pic>
      <p:pic>
        <p:nvPicPr>
          <p:cNvPr id="58" name="Google Shape;58;p8"/>
          <p:cNvPicPr preferRelativeResize="0"/>
          <p:nvPr/>
        </p:nvPicPr>
        <p:blipFill rotWithShape="1">
          <a:blip r:embed="rId2">
            <a:alphaModFix amt="31000"/>
          </a:blip>
          <a:srcRect b="71614" l="0" r="0" t="0"/>
          <a:stretch/>
        </p:blipFill>
        <p:spPr>
          <a:xfrm rot="10800000">
            <a:off x="0" y="3763547"/>
            <a:ext cx="6918400" cy="1471927"/>
          </a:xfrm>
          <a:prstGeom prst="rect">
            <a:avLst/>
          </a:prstGeom>
          <a:noFill/>
          <a:ln>
            <a:noFill/>
          </a:ln>
        </p:spPr>
      </p:pic>
      <p:pic>
        <p:nvPicPr>
          <p:cNvPr id="59" name="Google Shape;59;p8"/>
          <p:cNvPicPr preferRelativeResize="0"/>
          <p:nvPr/>
        </p:nvPicPr>
        <p:blipFill rotWithShape="1">
          <a:blip r:embed="rId3">
            <a:alphaModFix amt="75000"/>
          </a:blip>
          <a:srcRect b="0" l="0" r="0" t="0"/>
          <a:stretch/>
        </p:blipFill>
        <p:spPr>
          <a:xfrm flipH="1" rot="-10312851">
            <a:off x="4222872" y="262574"/>
            <a:ext cx="570833" cy="570851"/>
          </a:xfrm>
          <a:prstGeom prst="rect">
            <a:avLst/>
          </a:prstGeom>
          <a:noFill/>
          <a:ln>
            <a:noFill/>
          </a:ln>
        </p:spPr>
      </p:pic>
      <p:pic>
        <p:nvPicPr>
          <p:cNvPr id="60" name="Google Shape;60;p8"/>
          <p:cNvPicPr preferRelativeResize="0"/>
          <p:nvPr/>
        </p:nvPicPr>
        <p:blipFill rotWithShape="1">
          <a:blip r:embed="rId4">
            <a:alphaModFix amt="84000"/>
          </a:blip>
          <a:srcRect b="0" l="0" r="0" t="0"/>
          <a:stretch/>
        </p:blipFill>
        <p:spPr>
          <a:xfrm rot="-487121">
            <a:off x="408489" y="4299490"/>
            <a:ext cx="609218" cy="609220"/>
          </a:xfrm>
          <a:prstGeom prst="rect">
            <a:avLst/>
          </a:prstGeom>
          <a:noFill/>
          <a:ln>
            <a:noFill/>
          </a:ln>
        </p:spPr>
      </p:pic>
      <p:pic>
        <p:nvPicPr>
          <p:cNvPr id="61" name="Google Shape;61;p8"/>
          <p:cNvPicPr preferRelativeResize="0"/>
          <p:nvPr/>
        </p:nvPicPr>
        <p:blipFill rotWithShape="1">
          <a:blip r:embed="rId5">
            <a:alphaModFix amt="81000"/>
          </a:blip>
          <a:srcRect b="0" l="0" r="0" t="0"/>
          <a:stretch/>
        </p:blipFill>
        <p:spPr>
          <a:xfrm rot="117638">
            <a:off x="-655896" y="-1047152"/>
            <a:ext cx="2386318" cy="2386355"/>
          </a:xfrm>
          <a:prstGeom prst="rect">
            <a:avLst/>
          </a:prstGeom>
          <a:noFill/>
          <a:ln>
            <a:noFill/>
          </a:ln>
        </p:spPr>
      </p:pic>
      <p:sp>
        <p:nvSpPr>
          <p:cNvPr id="62" name="Google Shape;62;p8"/>
          <p:cNvSpPr txBox="1"/>
          <p:nvPr>
            <p:ph type="title"/>
          </p:nvPr>
        </p:nvSpPr>
        <p:spPr>
          <a:xfrm>
            <a:off x="713100" y="1307100"/>
            <a:ext cx="4602000" cy="25293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SzPts val="4800"/>
              <a:buNone/>
              <a:defRPr sz="10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638" name="Shape 638"/>
        <p:cNvGrpSpPr/>
        <p:nvPr/>
      </p:nvGrpSpPr>
      <p:grpSpPr>
        <a:xfrm>
          <a:off x="0" y="0"/>
          <a:ext cx="0" cy="0"/>
          <a:chOff x="0" y="0"/>
          <a:chExt cx="0" cy="0"/>
        </a:xfrm>
      </p:grpSpPr>
      <p:sp>
        <p:nvSpPr>
          <p:cNvPr id="639" name="Google Shape;639;p73"/>
          <p:cNvSpPr txBox="1"/>
          <p:nvPr>
            <p:ph type="title"/>
          </p:nvPr>
        </p:nvSpPr>
        <p:spPr>
          <a:xfrm>
            <a:off x="1084659" y="457199"/>
            <a:ext cx="6977064" cy="206132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2700"/>
              <a:buFont typeface="Twentieth Century"/>
              <a:buNone/>
              <a:defRPr sz="27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0" name="Google Shape;640;p73"/>
          <p:cNvSpPr txBox="1"/>
          <p:nvPr>
            <p:ph idx="1" type="body"/>
          </p:nvPr>
        </p:nvSpPr>
        <p:spPr>
          <a:xfrm>
            <a:off x="1290483" y="2524168"/>
            <a:ext cx="6564224" cy="411726"/>
          </a:xfrm>
          <a:prstGeom prst="rect">
            <a:avLst/>
          </a:prstGeom>
          <a:noFill/>
          <a:ln>
            <a:noFill/>
          </a:ln>
        </p:spPr>
        <p:txBody>
          <a:bodyPr anchorCtr="0" anchor="t" bIns="34275" lIns="68575" spcFirstLastPara="1" rIns="68575" wrap="square" tIns="34275">
            <a:normAutofit/>
          </a:bodyPr>
          <a:lstStyle>
            <a:lvl1pPr indent="-228600" lvl="0" marL="457200" algn="l">
              <a:lnSpc>
                <a:spcPct val="120000"/>
              </a:lnSpc>
              <a:spcBef>
                <a:spcPts val="800"/>
              </a:spcBef>
              <a:spcAft>
                <a:spcPts val="0"/>
              </a:spcAft>
              <a:buClr>
                <a:schemeClr val="lt1"/>
              </a:buClr>
              <a:buSzPts val="1300"/>
              <a:buNone/>
              <a:defRPr sz="1100"/>
            </a:lvl1pPr>
            <a:lvl2pPr indent="-228600" lvl="1" marL="914400" algn="l">
              <a:lnSpc>
                <a:spcPct val="120000"/>
              </a:lnSpc>
              <a:spcBef>
                <a:spcPts val="400"/>
              </a:spcBef>
              <a:spcAft>
                <a:spcPts val="0"/>
              </a:spcAft>
              <a:buClr>
                <a:schemeClr val="lt1"/>
              </a:buClr>
              <a:buSzPts val="1300"/>
              <a:buNone/>
              <a:defRPr sz="1100"/>
            </a:lvl2pPr>
            <a:lvl3pPr indent="-228600" lvl="2" marL="1371600" algn="l">
              <a:lnSpc>
                <a:spcPct val="120000"/>
              </a:lnSpc>
              <a:spcBef>
                <a:spcPts val="400"/>
              </a:spcBef>
              <a:spcAft>
                <a:spcPts val="0"/>
              </a:spcAft>
              <a:buClr>
                <a:schemeClr val="lt1"/>
              </a:buClr>
              <a:buSzPts val="1100"/>
              <a:buNone/>
              <a:defRPr sz="900"/>
            </a:lvl3pPr>
            <a:lvl4pPr indent="-228600" lvl="3" marL="1828800" algn="l">
              <a:lnSpc>
                <a:spcPct val="120000"/>
              </a:lnSpc>
              <a:spcBef>
                <a:spcPts val="400"/>
              </a:spcBef>
              <a:spcAft>
                <a:spcPts val="0"/>
              </a:spcAft>
              <a:buClr>
                <a:schemeClr val="lt1"/>
              </a:buClr>
              <a:buSzPts val="900"/>
              <a:buNone/>
              <a:defRPr sz="800"/>
            </a:lvl4pPr>
            <a:lvl5pPr indent="-228600" lvl="4" marL="2286000" algn="l">
              <a:lnSpc>
                <a:spcPct val="120000"/>
              </a:lnSpc>
              <a:spcBef>
                <a:spcPts val="400"/>
              </a:spcBef>
              <a:spcAft>
                <a:spcPts val="0"/>
              </a:spcAft>
              <a:buClr>
                <a:schemeClr val="lt1"/>
              </a:buClr>
              <a:buSzPts val="900"/>
              <a:buNone/>
              <a:defRPr sz="800"/>
            </a:lvl5pPr>
            <a:lvl6pPr indent="-228600" lvl="5" marL="2743200" algn="l">
              <a:lnSpc>
                <a:spcPct val="120000"/>
              </a:lnSpc>
              <a:spcBef>
                <a:spcPts val="400"/>
              </a:spcBef>
              <a:spcAft>
                <a:spcPts val="0"/>
              </a:spcAft>
              <a:buClr>
                <a:schemeClr val="lt1"/>
              </a:buClr>
              <a:buSzPts val="900"/>
              <a:buNone/>
              <a:defRPr sz="800"/>
            </a:lvl6pPr>
            <a:lvl7pPr indent="-228600" lvl="6" marL="3200400" algn="l">
              <a:lnSpc>
                <a:spcPct val="120000"/>
              </a:lnSpc>
              <a:spcBef>
                <a:spcPts val="400"/>
              </a:spcBef>
              <a:spcAft>
                <a:spcPts val="0"/>
              </a:spcAft>
              <a:buClr>
                <a:schemeClr val="lt1"/>
              </a:buClr>
              <a:buSzPts val="900"/>
              <a:buNone/>
              <a:defRPr sz="800"/>
            </a:lvl7pPr>
            <a:lvl8pPr indent="-228600" lvl="7" marL="3657600" algn="l">
              <a:lnSpc>
                <a:spcPct val="120000"/>
              </a:lnSpc>
              <a:spcBef>
                <a:spcPts val="400"/>
              </a:spcBef>
              <a:spcAft>
                <a:spcPts val="0"/>
              </a:spcAft>
              <a:buClr>
                <a:schemeClr val="lt1"/>
              </a:buClr>
              <a:buSzPts val="900"/>
              <a:buNone/>
              <a:defRPr sz="800"/>
            </a:lvl8pPr>
            <a:lvl9pPr indent="-228600" lvl="8" marL="4114800" algn="l">
              <a:lnSpc>
                <a:spcPct val="120000"/>
              </a:lnSpc>
              <a:spcBef>
                <a:spcPts val="400"/>
              </a:spcBef>
              <a:spcAft>
                <a:spcPts val="0"/>
              </a:spcAft>
              <a:buClr>
                <a:schemeClr val="lt1"/>
              </a:buClr>
              <a:buSzPts val="900"/>
              <a:buNone/>
              <a:defRPr sz="800"/>
            </a:lvl9pPr>
          </a:lstStyle>
          <a:p/>
        </p:txBody>
      </p:sp>
      <p:sp>
        <p:nvSpPr>
          <p:cNvPr id="641" name="Google Shape;641;p73"/>
          <p:cNvSpPr txBox="1"/>
          <p:nvPr>
            <p:ph idx="2" type="body"/>
          </p:nvPr>
        </p:nvSpPr>
        <p:spPr>
          <a:xfrm>
            <a:off x="856058" y="3232439"/>
            <a:ext cx="7429502" cy="1117122"/>
          </a:xfrm>
          <a:prstGeom prst="rect">
            <a:avLst/>
          </a:prstGeom>
          <a:noFill/>
          <a:ln>
            <a:noFill/>
          </a:ln>
        </p:spPr>
        <p:txBody>
          <a:bodyPr anchorCtr="0" anchor="ctr" bIns="34275" lIns="68575" spcFirstLastPara="1" rIns="68575" wrap="square" tIns="34275">
            <a:normAutofit/>
          </a:bodyPr>
          <a:lstStyle>
            <a:lvl1pPr indent="-228600" lvl="0" marL="457200" algn="l">
              <a:lnSpc>
                <a:spcPct val="120000"/>
              </a:lnSpc>
              <a:spcBef>
                <a:spcPts val="800"/>
              </a:spcBef>
              <a:spcAft>
                <a:spcPts val="0"/>
              </a:spcAft>
              <a:buClr>
                <a:schemeClr val="lt1"/>
              </a:buClr>
              <a:buSzPts val="1700"/>
              <a:buNone/>
              <a:defRPr sz="1400"/>
            </a:lvl1pPr>
            <a:lvl2pPr indent="-228600" lvl="1" marL="914400" algn="l">
              <a:lnSpc>
                <a:spcPct val="120000"/>
              </a:lnSpc>
              <a:spcBef>
                <a:spcPts val="400"/>
              </a:spcBef>
              <a:spcAft>
                <a:spcPts val="0"/>
              </a:spcAft>
              <a:buClr>
                <a:schemeClr val="lt1"/>
              </a:buClr>
              <a:buSzPts val="1300"/>
              <a:buNone/>
              <a:defRPr sz="1100"/>
            </a:lvl2pPr>
            <a:lvl3pPr indent="-228600" lvl="2" marL="1371600" algn="l">
              <a:lnSpc>
                <a:spcPct val="120000"/>
              </a:lnSpc>
              <a:spcBef>
                <a:spcPts val="400"/>
              </a:spcBef>
              <a:spcAft>
                <a:spcPts val="0"/>
              </a:spcAft>
              <a:buClr>
                <a:schemeClr val="lt1"/>
              </a:buClr>
              <a:buSzPts val="1100"/>
              <a:buNone/>
              <a:defRPr sz="900"/>
            </a:lvl3pPr>
            <a:lvl4pPr indent="-228600" lvl="3" marL="1828800" algn="l">
              <a:lnSpc>
                <a:spcPct val="120000"/>
              </a:lnSpc>
              <a:spcBef>
                <a:spcPts val="400"/>
              </a:spcBef>
              <a:spcAft>
                <a:spcPts val="0"/>
              </a:spcAft>
              <a:buClr>
                <a:schemeClr val="lt1"/>
              </a:buClr>
              <a:buSzPts val="900"/>
              <a:buNone/>
              <a:defRPr sz="800"/>
            </a:lvl4pPr>
            <a:lvl5pPr indent="-228600" lvl="4" marL="2286000" algn="l">
              <a:lnSpc>
                <a:spcPct val="120000"/>
              </a:lnSpc>
              <a:spcBef>
                <a:spcPts val="400"/>
              </a:spcBef>
              <a:spcAft>
                <a:spcPts val="0"/>
              </a:spcAft>
              <a:buClr>
                <a:schemeClr val="lt1"/>
              </a:buClr>
              <a:buSzPts val="900"/>
              <a:buNone/>
              <a:defRPr sz="800"/>
            </a:lvl5pPr>
            <a:lvl6pPr indent="-228600" lvl="5" marL="2743200" algn="l">
              <a:lnSpc>
                <a:spcPct val="120000"/>
              </a:lnSpc>
              <a:spcBef>
                <a:spcPts val="400"/>
              </a:spcBef>
              <a:spcAft>
                <a:spcPts val="0"/>
              </a:spcAft>
              <a:buClr>
                <a:schemeClr val="lt1"/>
              </a:buClr>
              <a:buSzPts val="900"/>
              <a:buNone/>
              <a:defRPr sz="800"/>
            </a:lvl6pPr>
            <a:lvl7pPr indent="-228600" lvl="6" marL="3200400" algn="l">
              <a:lnSpc>
                <a:spcPct val="120000"/>
              </a:lnSpc>
              <a:spcBef>
                <a:spcPts val="400"/>
              </a:spcBef>
              <a:spcAft>
                <a:spcPts val="0"/>
              </a:spcAft>
              <a:buClr>
                <a:schemeClr val="lt1"/>
              </a:buClr>
              <a:buSzPts val="900"/>
              <a:buNone/>
              <a:defRPr sz="800"/>
            </a:lvl7pPr>
            <a:lvl8pPr indent="-228600" lvl="7" marL="3657600" algn="l">
              <a:lnSpc>
                <a:spcPct val="120000"/>
              </a:lnSpc>
              <a:spcBef>
                <a:spcPts val="400"/>
              </a:spcBef>
              <a:spcAft>
                <a:spcPts val="0"/>
              </a:spcAft>
              <a:buClr>
                <a:schemeClr val="lt1"/>
              </a:buClr>
              <a:buSzPts val="900"/>
              <a:buNone/>
              <a:defRPr sz="800"/>
            </a:lvl8pPr>
            <a:lvl9pPr indent="-228600" lvl="8" marL="4114800" algn="l">
              <a:lnSpc>
                <a:spcPct val="120000"/>
              </a:lnSpc>
              <a:spcBef>
                <a:spcPts val="400"/>
              </a:spcBef>
              <a:spcAft>
                <a:spcPts val="0"/>
              </a:spcAft>
              <a:buClr>
                <a:schemeClr val="lt1"/>
              </a:buClr>
              <a:buSzPts val="900"/>
              <a:buNone/>
              <a:defRPr sz="800"/>
            </a:lvl9pPr>
          </a:lstStyle>
          <a:p/>
        </p:txBody>
      </p:sp>
      <p:sp>
        <p:nvSpPr>
          <p:cNvPr id="642" name="Google Shape;642;p73"/>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3" name="Google Shape;643;p73"/>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4" name="Google Shape;644;p73"/>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45" name="Google Shape;645;p73"/>
          <p:cNvSpPr txBox="1"/>
          <p:nvPr/>
        </p:nvSpPr>
        <p:spPr>
          <a:xfrm>
            <a:off x="677634" y="549296"/>
            <a:ext cx="457200" cy="438582"/>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Clr>
                <a:schemeClr val="lt1"/>
              </a:buClr>
              <a:buSzPts val="6000"/>
              <a:buFont typeface="Twentieth Century"/>
              <a:buNone/>
            </a:pPr>
            <a:r>
              <a:rPr b="0" lang="en" sz="6000" cap="none">
                <a:solidFill>
                  <a:schemeClr val="lt1"/>
                </a:solidFill>
                <a:latin typeface="Twentieth Century"/>
                <a:ea typeface="Twentieth Century"/>
                <a:cs typeface="Twentieth Century"/>
                <a:sym typeface="Twentieth Century"/>
              </a:rPr>
              <a:t>“</a:t>
            </a:r>
            <a:endParaRPr sz="1100"/>
          </a:p>
        </p:txBody>
      </p:sp>
      <p:sp>
        <p:nvSpPr>
          <p:cNvPr id="646" name="Google Shape;646;p73"/>
          <p:cNvSpPr txBox="1"/>
          <p:nvPr/>
        </p:nvSpPr>
        <p:spPr>
          <a:xfrm>
            <a:off x="7903028" y="2073729"/>
            <a:ext cx="457200" cy="438582"/>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Clr>
                <a:schemeClr val="lt1"/>
              </a:buClr>
              <a:buSzPts val="6000"/>
              <a:buFont typeface="Twentieth Century"/>
              <a:buNone/>
            </a:pPr>
            <a:r>
              <a:rPr b="0" lang="en" sz="6000" cap="none">
                <a:solidFill>
                  <a:schemeClr val="lt1"/>
                </a:solidFill>
                <a:latin typeface="Twentieth Century"/>
                <a:ea typeface="Twentieth Century"/>
                <a:cs typeface="Twentieth Century"/>
                <a:sym typeface="Twentieth Century"/>
              </a:rPr>
              <a:t>”</a:t>
            </a:r>
            <a:endParaRPr sz="110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647" name="Shape 647"/>
        <p:cNvGrpSpPr/>
        <p:nvPr/>
      </p:nvGrpSpPr>
      <p:grpSpPr>
        <a:xfrm>
          <a:off x="0" y="0"/>
          <a:ext cx="0" cy="0"/>
          <a:chOff x="0" y="0"/>
          <a:chExt cx="0" cy="0"/>
        </a:xfrm>
      </p:grpSpPr>
      <p:sp>
        <p:nvSpPr>
          <p:cNvPr id="648" name="Google Shape;648;p74"/>
          <p:cNvSpPr txBox="1"/>
          <p:nvPr>
            <p:ph type="title"/>
          </p:nvPr>
        </p:nvSpPr>
        <p:spPr>
          <a:xfrm>
            <a:off x="856058" y="1600531"/>
            <a:ext cx="7429501" cy="1883876"/>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700"/>
              <a:buFont typeface="Twentieth Century"/>
              <a:buNone/>
              <a:defRPr sz="27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9" name="Google Shape;649;p74"/>
          <p:cNvSpPr txBox="1"/>
          <p:nvPr>
            <p:ph idx="1" type="body"/>
          </p:nvPr>
        </p:nvSpPr>
        <p:spPr>
          <a:xfrm>
            <a:off x="856023" y="3493241"/>
            <a:ext cx="7428379" cy="855483"/>
          </a:xfrm>
          <a:prstGeom prst="rect">
            <a:avLst/>
          </a:prstGeom>
          <a:noFill/>
          <a:ln>
            <a:noFill/>
          </a:ln>
        </p:spPr>
        <p:txBody>
          <a:bodyPr anchorCtr="0" anchor="t" bIns="34275" lIns="68575" spcFirstLastPara="1" rIns="68575" wrap="square" tIns="34275">
            <a:normAutofit/>
          </a:bodyPr>
          <a:lstStyle>
            <a:lvl1pPr indent="-228600" lvl="0" marL="457200" algn="l">
              <a:lnSpc>
                <a:spcPct val="120000"/>
              </a:lnSpc>
              <a:spcBef>
                <a:spcPts val="800"/>
              </a:spcBef>
              <a:spcAft>
                <a:spcPts val="0"/>
              </a:spcAft>
              <a:buClr>
                <a:schemeClr val="lt1"/>
              </a:buClr>
              <a:buSzPts val="1700"/>
              <a:buNone/>
              <a:defRPr sz="1400"/>
            </a:lvl1pPr>
            <a:lvl2pPr indent="-228600" lvl="1" marL="914400" algn="l">
              <a:lnSpc>
                <a:spcPct val="120000"/>
              </a:lnSpc>
              <a:spcBef>
                <a:spcPts val="400"/>
              </a:spcBef>
              <a:spcAft>
                <a:spcPts val="0"/>
              </a:spcAft>
              <a:buClr>
                <a:schemeClr val="lt1"/>
              </a:buClr>
              <a:buSzPts val="1300"/>
              <a:buNone/>
              <a:defRPr sz="1100"/>
            </a:lvl2pPr>
            <a:lvl3pPr indent="-228600" lvl="2" marL="1371600" algn="l">
              <a:lnSpc>
                <a:spcPct val="120000"/>
              </a:lnSpc>
              <a:spcBef>
                <a:spcPts val="400"/>
              </a:spcBef>
              <a:spcAft>
                <a:spcPts val="0"/>
              </a:spcAft>
              <a:buClr>
                <a:schemeClr val="lt1"/>
              </a:buClr>
              <a:buSzPts val="1100"/>
              <a:buNone/>
              <a:defRPr sz="900"/>
            </a:lvl3pPr>
            <a:lvl4pPr indent="-228600" lvl="3" marL="1828800" algn="l">
              <a:lnSpc>
                <a:spcPct val="120000"/>
              </a:lnSpc>
              <a:spcBef>
                <a:spcPts val="400"/>
              </a:spcBef>
              <a:spcAft>
                <a:spcPts val="0"/>
              </a:spcAft>
              <a:buClr>
                <a:schemeClr val="lt1"/>
              </a:buClr>
              <a:buSzPts val="900"/>
              <a:buNone/>
              <a:defRPr sz="800"/>
            </a:lvl4pPr>
            <a:lvl5pPr indent="-228600" lvl="4" marL="2286000" algn="l">
              <a:lnSpc>
                <a:spcPct val="120000"/>
              </a:lnSpc>
              <a:spcBef>
                <a:spcPts val="400"/>
              </a:spcBef>
              <a:spcAft>
                <a:spcPts val="0"/>
              </a:spcAft>
              <a:buClr>
                <a:schemeClr val="lt1"/>
              </a:buClr>
              <a:buSzPts val="900"/>
              <a:buNone/>
              <a:defRPr sz="800"/>
            </a:lvl5pPr>
            <a:lvl6pPr indent="-228600" lvl="5" marL="2743200" algn="l">
              <a:lnSpc>
                <a:spcPct val="120000"/>
              </a:lnSpc>
              <a:spcBef>
                <a:spcPts val="400"/>
              </a:spcBef>
              <a:spcAft>
                <a:spcPts val="0"/>
              </a:spcAft>
              <a:buClr>
                <a:schemeClr val="lt1"/>
              </a:buClr>
              <a:buSzPts val="900"/>
              <a:buNone/>
              <a:defRPr sz="800"/>
            </a:lvl6pPr>
            <a:lvl7pPr indent="-228600" lvl="6" marL="3200400" algn="l">
              <a:lnSpc>
                <a:spcPct val="120000"/>
              </a:lnSpc>
              <a:spcBef>
                <a:spcPts val="400"/>
              </a:spcBef>
              <a:spcAft>
                <a:spcPts val="0"/>
              </a:spcAft>
              <a:buClr>
                <a:schemeClr val="lt1"/>
              </a:buClr>
              <a:buSzPts val="900"/>
              <a:buNone/>
              <a:defRPr sz="800"/>
            </a:lvl7pPr>
            <a:lvl8pPr indent="-228600" lvl="7" marL="3657600" algn="l">
              <a:lnSpc>
                <a:spcPct val="120000"/>
              </a:lnSpc>
              <a:spcBef>
                <a:spcPts val="400"/>
              </a:spcBef>
              <a:spcAft>
                <a:spcPts val="0"/>
              </a:spcAft>
              <a:buClr>
                <a:schemeClr val="lt1"/>
              </a:buClr>
              <a:buSzPts val="900"/>
              <a:buNone/>
              <a:defRPr sz="800"/>
            </a:lvl8pPr>
            <a:lvl9pPr indent="-228600" lvl="8" marL="4114800" algn="l">
              <a:lnSpc>
                <a:spcPct val="120000"/>
              </a:lnSpc>
              <a:spcBef>
                <a:spcPts val="400"/>
              </a:spcBef>
              <a:spcAft>
                <a:spcPts val="0"/>
              </a:spcAft>
              <a:buClr>
                <a:schemeClr val="lt1"/>
              </a:buClr>
              <a:buSzPts val="900"/>
              <a:buNone/>
              <a:defRPr sz="800"/>
            </a:lvl9pPr>
          </a:lstStyle>
          <a:p/>
        </p:txBody>
      </p:sp>
      <p:sp>
        <p:nvSpPr>
          <p:cNvPr id="650" name="Google Shape;650;p74"/>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1" name="Google Shape;651;p74"/>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2" name="Google Shape;652;p74"/>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653" name="Shape 653"/>
        <p:cNvGrpSpPr/>
        <p:nvPr/>
      </p:nvGrpSpPr>
      <p:grpSpPr>
        <a:xfrm>
          <a:off x="0" y="0"/>
          <a:ext cx="0" cy="0"/>
          <a:chOff x="0" y="0"/>
          <a:chExt cx="0" cy="0"/>
        </a:xfrm>
      </p:grpSpPr>
      <p:sp>
        <p:nvSpPr>
          <p:cNvPr id="654" name="Google Shape;654;p75"/>
          <p:cNvSpPr txBox="1"/>
          <p:nvPr>
            <p:ph type="title"/>
          </p:nvPr>
        </p:nvSpPr>
        <p:spPr>
          <a:xfrm>
            <a:off x="856060" y="457200"/>
            <a:ext cx="7429499" cy="142875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55" name="Google Shape;655;p75"/>
          <p:cNvSpPr txBox="1"/>
          <p:nvPr>
            <p:ph idx="1" type="body"/>
          </p:nvPr>
        </p:nvSpPr>
        <p:spPr>
          <a:xfrm>
            <a:off x="856058" y="2005847"/>
            <a:ext cx="2397674" cy="51435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lt1"/>
              </a:buClr>
              <a:buSzPts val="2300"/>
              <a:buNone/>
              <a:defRPr b="0" sz="1800" cap="none">
                <a:solidFill>
                  <a:schemeClr val="lt1"/>
                </a:solidFill>
              </a:defRPr>
            </a:lvl1pPr>
            <a:lvl2pPr indent="-228600" lvl="1" marL="914400" algn="l">
              <a:lnSpc>
                <a:spcPct val="120000"/>
              </a:lnSpc>
              <a:spcBef>
                <a:spcPts val="400"/>
              </a:spcBef>
              <a:spcAft>
                <a:spcPts val="0"/>
              </a:spcAft>
              <a:buClr>
                <a:schemeClr val="lt1"/>
              </a:buClr>
              <a:buSzPts val="1900"/>
              <a:buNone/>
              <a:defRPr b="1" sz="1500"/>
            </a:lvl2pPr>
            <a:lvl3pPr indent="-228600" lvl="2" marL="1371600" algn="l">
              <a:lnSpc>
                <a:spcPct val="120000"/>
              </a:lnSpc>
              <a:spcBef>
                <a:spcPts val="400"/>
              </a:spcBef>
              <a:spcAft>
                <a:spcPts val="0"/>
              </a:spcAft>
              <a:buClr>
                <a:schemeClr val="lt1"/>
              </a:buClr>
              <a:buSzPts val="1700"/>
              <a:buNone/>
              <a:defRPr b="1" sz="1400"/>
            </a:lvl3pPr>
            <a:lvl4pPr indent="-228600" lvl="3" marL="1828800" algn="l">
              <a:lnSpc>
                <a:spcPct val="120000"/>
              </a:lnSpc>
              <a:spcBef>
                <a:spcPts val="400"/>
              </a:spcBef>
              <a:spcAft>
                <a:spcPts val="0"/>
              </a:spcAft>
              <a:buClr>
                <a:schemeClr val="lt1"/>
              </a:buClr>
              <a:buSzPts val="1500"/>
              <a:buNone/>
              <a:defRPr b="1" sz="1200"/>
            </a:lvl4pPr>
            <a:lvl5pPr indent="-228600" lvl="4" marL="2286000" algn="l">
              <a:lnSpc>
                <a:spcPct val="120000"/>
              </a:lnSpc>
              <a:spcBef>
                <a:spcPts val="400"/>
              </a:spcBef>
              <a:spcAft>
                <a:spcPts val="0"/>
              </a:spcAft>
              <a:buClr>
                <a:schemeClr val="lt1"/>
              </a:buClr>
              <a:buSzPts val="1500"/>
              <a:buNone/>
              <a:defRPr b="1" sz="1200"/>
            </a:lvl5pPr>
            <a:lvl6pPr indent="-228600" lvl="5" marL="2743200" algn="l">
              <a:lnSpc>
                <a:spcPct val="120000"/>
              </a:lnSpc>
              <a:spcBef>
                <a:spcPts val="400"/>
              </a:spcBef>
              <a:spcAft>
                <a:spcPts val="0"/>
              </a:spcAft>
              <a:buClr>
                <a:schemeClr val="lt1"/>
              </a:buClr>
              <a:buSzPts val="1500"/>
              <a:buNone/>
              <a:defRPr b="1" sz="1200"/>
            </a:lvl6pPr>
            <a:lvl7pPr indent="-228600" lvl="6" marL="3200400" algn="l">
              <a:lnSpc>
                <a:spcPct val="120000"/>
              </a:lnSpc>
              <a:spcBef>
                <a:spcPts val="400"/>
              </a:spcBef>
              <a:spcAft>
                <a:spcPts val="0"/>
              </a:spcAft>
              <a:buClr>
                <a:schemeClr val="lt1"/>
              </a:buClr>
              <a:buSzPts val="1500"/>
              <a:buNone/>
              <a:defRPr b="1" sz="1200"/>
            </a:lvl7pPr>
            <a:lvl8pPr indent="-228600" lvl="7" marL="3657600" algn="l">
              <a:lnSpc>
                <a:spcPct val="120000"/>
              </a:lnSpc>
              <a:spcBef>
                <a:spcPts val="400"/>
              </a:spcBef>
              <a:spcAft>
                <a:spcPts val="0"/>
              </a:spcAft>
              <a:buClr>
                <a:schemeClr val="lt1"/>
              </a:buClr>
              <a:buSzPts val="1500"/>
              <a:buNone/>
              <a:defRPr b="1" sz="1200"/>
            </a:lvl8pPr>
            <a:lvl9pPr indent="-228600" lvl="8" marL="4114800" algn="l">
              <a:lnSpc>
                <a:spcPct val="120000"/>
              </a:lnSpc>
              <a:spcBef>
                <a:spcPts val="400"/>
              </a:spcBef>
              <a:spcAft>
                <a:spcPts val="0"/>
              </a:spcAft>
              <a:buClr>
                <a:schemeClr val="lt1"/>
              </a:buClr>
              <a:buSzPts val="1500"/>
              <a:buNone/>
              <a:defRPr b="1" sz="1200"/>
            </a:lvl9pPr>
          </a:lstStyle>
          <a:p/>
        </p:txBody>
      </p:sp>
      <p:sp>
        <p:nvSpPr>
          <p:cNvPr id="656" name="Google Shape;656;p75"/>
          <p:cNvSpPr txBox="1"/>
          <p:nvPr>
            <p:ph idx="2" type="body"/>
          </p:nvPr>
        </p:nvSpPr>
        <p:spPr>
          <a:xfrm>
            <a:off x="845939" y="2520197"/>
            <a:ext cx="2406551" cy="1823202"/>
          </a:xfrm>
          <a:prstGeom prst="rect">
            <a:avLst/>
          </a:prstGeom>
          <a:noFill/>
          <a:ln>
            <a:noFill/>
          </a:ln>
        </p:spPr>
        <p:txBody>
          <a:bodyPr anchorCtr="0" anchor="t" bIns="34275" lIns="68575" spcFirstLastPara="1" rIns="68575" wrap="square" tIns="34275">
            <a:normAutofit/>
          </a:bodyPr>
          <a:lstStyle>
            <a:lvl1pPr indent="-228600" lvl="0" marL="457200" algn="l">
              <a:lnSpc>
                <a:spcPct val="120000"/>
              </a:lnSpc>
              <a:spcBef>
                <a:spcPts val="800"/>
              </a:spcBef>
              <a:spcAft>
                <a:spcPts val="0"/>
              </a:spcAft>
              <a:buClr>
                <a:schemeClr val="lt1"/>
              </a:buClr>
              <a:buSzPts val="1300"/>
              <a:buNone/>
              <a:defRPr sz="1100"/>
            </a:lvl1pPr>
            <a:lvl2pPr indent="-228600" lvl="1" marL="914400" algn="l">
              <a:lnSpc>
                <a:spcPct val="120000"/>
              </a:lnSpc>
              <a:spcBef>
                <a:spcPts val="400"/>
              </a:spcBef>
              <a:spcAft>
                <a:spcPts val="0"/>
              </a:spcAft>
              <a:buClr>
                <a:schemeClr val="lt1"/>
              </a:buClr>
              <a:buSzPts val="1100"/>
              <a:buNone/>
              <a:defRPr sz="900"/>
            </a:lvl2pPr>
            <a:lvl3pPr indent="-228600" lvl="2" marL="1371600" algn="l">
              <a:lnSpc>
                <a:spcPct val="120000"/>
              </a:lnSpc>
              <a:spcBef>
                <a:spcPts val="400"/>
              </a:spcBef>
              <a:spcAft>
                <a:spcPts val="0"/>
              </a:spcAft>
              <a:buClr>
                <a:schemeClr val="lt1"/>
              </a:buClr>
              <a:buSzPts val="900"/>
              <a:buNone/>
              <a:defRPr sz="800"/>
            </a:lvl3pPr>
            <a:lvl4pPr indent="-228600" lvl="3" marL="1828800" algn="l">
              <a:lnSpc>
                <a:spcPct val="120000"/>
              </a:lnSpc>
              <a:spcBef>
                <a:spcPts val="400"/>
              </a:spcBef>
              <a:spcAft>
                <a:spcPts val="0"/>
              </a:spcAft>
              <a:buClr>
                <a:schemeClr val="lt1"/>
              </a:buClr>
              <a:buSzPts val="800"/>
              <a:buNone/>
              <a:defRPr sz="700"/>
            </a:lvl4pPr>
            <a:lvl5pPr indent="-228600" lvl="4" marL="2286000" algn="l">
              <a:lnSpc>
                <a:spcPct val="120000"/>
              </a:lnSpc>
              <a:spcBef>
                <a:spcPts val="400"/>
              </a:spcBef>
              <a:spcAft>
                <a:spcPts val="0"/>
              </a:spcAft>
              <a:buClr>
                <a:schemeClr val="lt1"/>
              </a:buClr>
              <a:buSzPts val="800"/>
              <a:buNone/>
              <a:defRPr sz="700"/>
            </a:lvl5pPr>
            <a:lvl6pPr indent="-228600" lvl="5" marL="2743200" algn="l">
              <a:lnSpc>
                <a:spcPct val="120000"/>
              </a:lnSpc>
              <a:spcBef>
                <a:spcPts val="400"/>
              </a:spcBef>
              <a:spcAft>
                <a:spcPts val="0"/>
              </a:spcAft>
              <a:buClr>
                <a:schemeClr val="lt1"/>
              </a:buClr>
              <a:buSzPts val="800"/>
              <a:buNone/>
              <a:defRPr sz="700"/>
            </a:lvl6pPr>
            <a:lvl7pPr indent="-228600" lvl="6" marL="3200400" algn="l">
              <a:lnSpc>
                <a:spcPct val="120000"/>
              </a:lnSpc>
              <a:spcBef>
                <a:spcPts val="400"/>
              </a:spcBef>
              <a:spcAft>
                <a:spcPts val="0"/>
              </a:spcAft>
              <a:buClr>
                <a:schemeClr val="lt1"/>
              </a:buClr>
              <a:buSzPts val="800"/>
              <a:buNone/>
              <a:defRPr sz="700"/>
            </a:lvl7pPr>
            <a:lvl8pPr indent="-228600" lvl="7" marL="3657600" algn="l">
              <a:lnSpc>
                <a:spcPct val="120000"/>
              </a:lnSpc>
              <a:spcBef>
                <a:spcPts val="400"/>
              </a:spcBef>
              <a:spcAft>
                <a:spcPts val="0"/>
              </a:spcAft>
              <a:buClr>
                <a:schemeClr val="lt1"/>
              </a:buClr>
              <a:buSzPts val="800"/>
              <a:buNone/>
              <a:defRPr sz="700"/>
            </a:lvl8pPr>
            <a:lvl9pPr indent="-228600" lvl="8" marL="4114800" algn="l">
              <a:lnSpc>
                <a:spcPct val="120000"/>
              </a:lnSpc>
              <a:spcBef>
                <a:spcPts val="400"/>
              </a:spcBef>
              <a:spcAft>
                <a:spcPts val="0"/>
              </a:spcAft>
              <a:buClr>
                <a:schemeClr val="lt1"/>
              </a:buClr>
              <a:buSzPts val="800"/>
              <a:buNone/>
              <a:defRPr sz="700"/>
            </a:lvl9pPr>
          </a:lstStyle>
          <a:p/>
        </p:txBody>
      </p:sp>
      <p:sp>
        <p:nvSpPr>
          <p:cNvPr id="657" name="Google Shape;657;p75"/>
          <p:cNvSpPr txBox="1"/>
          <p:nvPr>
            <p:ph idx="3" type="body"/>
          </p:nvPr>
        </p:nvSpPr>
        <p:spPr>
          <a:xfrm>
            <a:off x="3386075" y="2008226"/>
            <a:ext cx="2388289" cy="51435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lt1"/>
              </a:buClr>
              <a:buSzPts val="2300"/>
              <a:buNone/>
              <a:defRPr b="0" sz="1800" cap="none">
                <a:solidFill>
                  <a:schemeClr val="lt1"/>
                </a:solidFill>
              </a:defRPr>
            </a:lvl1pPr>
            <a:lvl2pPr indent="-228600" lvl="1" marL="914400" algn="l">
              <a:lnSpc>
                <a:spcPct val="120000"/>
              </a:lnSpc>
              <a:spcBef>
                <a:spcPts val="400"/>
              </a:spcBef>
              <a:spcAft>
                <a:spcPts val="0"/>
              </a:spcAft>
              <a:buClr>
                <a:schemeClr val="lt1"/>
              </a:buClr>
              <a:buSzPts val="1900"/>
              <a:buNone/>
              <a:defRPr b="1" sz="1500"/>
            </a:lvl2pPr>
            <a:lvl3pPr indent="-228600" lvl="2" marL="1371600" algn="l">
              <a:lnSpc>
                <a:spcPct val="120000"/>
              </a:lnSpc>
              <a:spcBef>
                <a:spcPts val="400"/>
              </a:spcBef>
              <a:spcAft>
                <a:spcPts val="0"/>
              </a:spcAft>
              <a:buClr>
                <a:schemeClr val="lt1"/>
              </a:buClr>
              <a:buSzPts val="1700"/>
              <a:buNone/>
              <a:defRPr b="1" sz="1400"/>
            </a:lvl3pPr>
            <a:lvl4pPr indent="-228600" lvl="3" marL="1828800" algn="l">
              <a:lnSpc>
                <a:spcPct val="120000"/>
              </a:lnSpc>
              <a:spcBef>
                <a:spcPts val="400"/>
              </a:spcBef>
              <a:spcAft>
                <a:spcPts val="0"/>
              </a:spcAft>
              <a:buClr>
                <a:schemeClr val="lt1"/>
              </a:buClr>
              <a:buSzPts val="1500"/>
              <a:buNone/>
              <a:defRPr b="1" sz="1200"/>
            </a:lvl4pPr>
            <a:lvl5pPr indent="-228600" lvl="4" marL="2286000" algn="l">
              <a:lnSpc>
                <a:spcPct val="120000"/>
              </a:lnSpc>
              <a:spcBef>
                <a:spcPts val="400"/>
              </a:spcBef>
              <a:spcAft>
                <a:spcPts val="0"/>
              </a:spcAft>
              <a:buClr>
                <a:schemeClr val="lt1"/>
              </a:buClr>
              <a:buSzPts val="1500"/>
              <a:buNone/>
              <a:defRPr b="1" sz="1200"/>
            </a:lvl5pPr>
            <a:lvl6pPr indent="-228600" lvl="5" marL="2743200" algn="l">
              <a:lnSpc>
                <a:spcPct val="120000"/>
              </a:lnSpc>
              <a:spcBef>
                <a:spcPts val="400"/>
              </a:spcBef>
              <a:spcAft>
                <a:spcPts val="0"/>
              </a:spcAft>
              <a:buClr>
                <a:schemeClr val="lt1"/>
              </a:buClr>
              <a:buSzPts val="1500"/>
              <a:buNone/>
              <a:defRPr b="1" sz="1200"/>
            </a:lvl6pPr>
            <a:lvl7pPr indent="-228600" lvl="6" marL="3200400" algn="l">
              <a:lnSpc>
                <a:spcPct val="120000"/>
              </a:lnSpc>
              <a:spcBef>
                <a:spcPts val="400"/>
              </a:spcBef>
              <a:spcAft>
                <a:spcPts val="0"/>
              </a:spcAft>
              <a:buClr>
                <a:schemeClr val="lt1"/>
              </a:buClr>
              <a:buSzPts val="1500"/>
              <a:buNone/>
              <a:defRPr b="1" sz="1200"/>
            </a:lvl7pPr>
            <a:lvl8pPr indent="-228600" lvl="7" marL="3657600" algn="l">
              <a:lnSpc>
                <a:spcPct val="120000"/>
              </a:lnSpc>
              <a:spcBef>
                <a:spcPts val="400"/>
              </a:spcBef>
              <a:spcAft>
                <a:spcPts val="0"/>
              </a:spcAft>
              <a:buClr>
                <a:schemeClr val="lt1"/>
              </a:buClr>
              <a:buSzPts val="1500"/>
              <a:buNone/>
              <a:defRPr b="1" sz="1200"/>
            </a:lvl8pPr>
            <a:lvl9pPr indent="-228600" lvl="8" marL="4114800" algn="l">
              <a:lnSpc>
                <a:spcPct val="120000"/>
              </a:lnSpc>
              <a:spcBef>
                <a:spcPts val="400"/>
              </a:spcBef>
              <a:spcAft>
                <a:spcPts val="0"/>
              </a:spcAft>
              <a:buClr>
                <a:schemeClr val="lt1"/>
              </a:buClr>
              <a:buSzPts val="1500"/>
              <a:buNone/>
              <a:defRPr b="1" sz="1200"/>
            </a:lvl9pPr>
          </a:lstStyle>
          <a:p/>
        </p:txBody>
      </p:sp>
      <p:sp>
        <p:nvSpPr>
          <p:cNvPr id="658" name="Google Shape;658;p75"/>
          <p:cNvSpPr txBox="1"/>
          <p:nvPr>
            <p:ph idx="4" type="body"/>
          </p:nvPr>
        </p:nvSpPr>
        <p:spPr>
          <a:xfrm>
            <a:off x="3378160" y="2522576"/>
            <a:ext cx="2396873" cy="1823202"/>
          </a:xfrm>
          <a:prstGeom prst="rect">
            <a:avLst/>
          </a:prstGeom>
          <a:noFill/>
          <a:ln>
            <a:noFill/>
          </a:ln>
        </p:spPr>
        <p:txBody>
          <a:bodyPr anchorCtr="0" anchor="t" bIns="34275" lIns="68575" spcFirstLastPara="1" rIns="68575" wrap="square" tIns="34275">
            <a:normAutofit/>
          </a:bodyPr>
          <a:lstStyle>
            <a:lvl1pPr indent="-228600" lvl="0" marL="457200" algn="l">
              <a:lnSpc>
                <a:spcPct val="120000"/>
              </a:lnSpc>
              <a:spcBef>
                <a:spcPts val="800"/>
              </a:spcBef>
              <a:spcAft>
                <a:spcPts val="0"/>
              </a:spcAft>
              <a:buClr>
                <a:schemeClr val="lt1"/>
              </a:buClr>
              <a:buSzPts val="1300"/>
              <a:buNone/>
              <a:defRPr sz="1100"/>
            </a:lvl1pPr>
            <a:lvl2pPr indent="-228600" lvl="1" marL="914400" algn="l">
              <a:lnSpc>
                <a:spcPct val="120000"/>
              </a:lnSpc>
              <a:spcBef>
                <a:spcPts val="400"/>
              </a:spcBef>
              <a:spcAft>
                <a:spcPts val="0"/>
              </a:spcAft>
              <a:buClr>
                <a:schemeClr val="lt1"/>
              </a:buClr>
              <a:buSzPts val="1100"/>
              <a:buNone/>
              <a:defRPr sz="900"/>
            </a:lvl2pPr>
            <a:lvl3pPr indent="-228600" lvl="2" marL="1371600" algn="l">
              <a:lnSpc>
                <a:spcPct val="120000"/>
              </a:lnSpc>
              <a:spcBef>
                <a:spcPts val="400"/>
              </a:spcBef>
              <a:spcAft>
                <a:spcPts val="0"/>
              </a:spcAft>
              <a:buClr>
                <a:schemeClr val="lt1"/>
              </a:buClr>
              <a:buSzPts val="900"/>
              <a:buNone/>
              <a:defRPr sz="800"/>
            </a:lvl3pPr>
            <a:lvl4pPr indent="-228600" lvl="3" marL="1828800" algn="l">
              <a:lnSpc>
                <a:spcPct val="120000"/>
              </a:lnSpc>
              <a:spcBef>
                <a:spcPts val="400"/>
              </a:spcBef>
              <a:spcAft>
                <a:spcPts val="0"/>
              </a:spcAft>
              <a:buClr>
                <a:schemeClr val="lt1"/>
              </a:buClr>
              <a:buSzPts val="800"/>
              <a:buNone/>
              <a:defRPr sz="700"/>
            </a:lvl4pPr>
            <a:lvl5pPr indent="-228600" lvl="4" marL="2286000" algn="l">
              <a:lnSpc>
                <a:spcPct val="120000"/>
              </a:lnSpc>
              <a:spcBef>
                <a:spcPts val="400"/>
              </a:spcBef>
              <a:spcAft>
                <a:spcPts val="0"/>
              </a:spcAft>
              <a:buClr>
                <a:schemeClr val="lt1"/>
              </a:buClr>
              <a:buSzPts val="800"/>
              <a:buNone/>
              <a:defRPr sz="700"/>
            </a:lvl5pPr>
            <a:lvl6pPr indent="-228600" lvl="5" marL="2743200" algn="l">
              <a:lnSpc>
                <a:spcPct val="120000"/>
              </a:lnSpc>
              <a:spcBef>
                <a:spcPts val="400"/>
              </a:spcBef>
              <a:spcAft>
                <a:spcPts val="0"/>
              </a:spcAft>
              <a:buClr>
                <a:schemeClr val="lt1"/>
              </a:buClr>
              <a:buSzPts val="800"/>
              <a:buNone/>
              <a:defRPr sz="700"/>
            </a:lvl6pPr>
            <a:lvl7pPr indent="-228600" lvl="6" marL="3200400" algn="l">
              <a:lnSpc>
                <a:spcPct val="120000"/>
              </a:lnSpc>
              <a:spcBef>
                <a:spcPts val="400"/>
              </a:spcBef>
              <a:spcAft>
                <a:spcPts val="0"/>
              </a:spcAft>
              <a:buClr>
                <a:schemeClr val="lt1"/>
              </a:buClr>
              <a:buSzPts val="800"/>
              <a:buNone/>
              <a:defRPr sz="700"/>
            </a:lvl7pPr>
            <a:lvl8pPr indent="-228600" lvl="7" marL="3657600" algn="l">
              <a:lnSpc>
                <a:spcPct val="120000"/>
              </a:lnSpc>
              <a:spcBef>
                <a:spcPts val="400"/>
              </a:spcBef>
              <a:spcAft>
                <a:spcPts val="0"/>
              </a:spcAft>
              <a:buClr>
                <a:schemeClr val="lt1"/>
              </a:buClr>
              <a:buSzPts val="800"/>
              <a:buNone/>
              <a:defRPr sz="700"/>
            </a:lvl8pPr>
            <a:lvl9pPr indent="-228600" lvl="8" marL="4114800" algn="l">
              <a:lnSpc>
                <a:spcPct val="120000"/>
              </a:lnSpc>
              <a:spcBef>
                <a:spcPts val="400"/>
              </a:spcBef>
              <a:spcAft>
                <a:spcPts val="0"/>
              </a:spcAft>
              <a:buClr>
                <a:schemeClr val="lt1"/>
              </a:buClr>
              <a:buSzPts val="800"/>
              <a:buNone/>
              <a:defRPr sz="700"/>
            </a:lvl9pPr>
          </a:lstStyle>
          <a:p/>
        </p:txBody>
      </p:sp>
      <p:sp>
        <p:nvSpPr>
          <p:cNvPr id="659" name="Google Shape;659;p75"/>
          <p:cNvSpPr txBox="1"/>
          <p:nvPr>
            <p:ph idx="5" type="body"/>
          </p:nvPr>
        </p:nvSpPr>
        <p:spPr>
          <a:xfrm>
            <a:off x="5889332" y="2005847"/>
            <a:ext cx="2396226" cy="51435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lt1"/>
              </a:buClr>
              <a:buSzPts val="2300"/>
              <a:buNone/>
              <a:defRPr b="0" sz="1800" cap="none">
                <a:solidFill>
                  <a:schemeClr val="lt1"/>
                </a:solidFill>
              </a:defRPr>
            </a:lvl1pPr>
            <a:lvl2pPr indent="-228600" lvl="1" marL="914400" algn="l">
              <a:lnSpc>
                <a:spcPct val="120000"/>
              </a:lnSpc>
              <a:spcBef>
                <a:spcPts val="400"/>
              </a:spcBef>
              <a:spcAft>
                <a:spcPts val="0"/>
              </a:spcAft>
              <a:buClr>
                <a:schemeClr val="lt1"/>
              </a:buClr>
              <a:buSzPts val="1900"/>
              <a:buNone/>
              <a:defRPr b="1" sz="1500"/>
            </a:lvl2pPr>
            <a:lvl3pPr indent="-228600" lvl="2" marL="1371600" algn="l">
              <a:lnSpc>
                <a:spcPct val="120000"/>
              </a:lnSpc>
              <a:spcBef>
                <a:spcPts val="400"/>
              </a:spcBef>
              <a:spcAft>
                <a:spcPts val="0"/>
              </a:spcAft>
              <a:buClr>
                <a:schemeClr val="lt1"/>
              </a:buClr>
              <a:buSzPts val="1700"/>
              <a:buNone/>
              <a:defRPr b="1" sz="1400"/>
            </a:lvl3pPr>
            <a:lvl4pPr indent="-228600" lvl="3" marL="1828800" algn="l">
              <a:lnSpc>
                <a:spcPct val="120000"/>
              </a:lnSpc>
              <a:spcBef>
                <a:spcPts val="400"/>
              </a:spcBef>
              <a:spcAft>
                <a:spcPts val="0"/>
              </a:spcAft>
              <a:buClr>
                <a:schemeClr val="lt1"/>
              </a:buClr>
              <a:buSzPts val="1500"/>
              <a:buNone/>
              <a:defRPr b="1" sz="1200"/>
            </a:lvl4pPr>
            <a:lvl5pPr indent="-228600" lvl="4" marL="2286000" algn="l">
              <a:lnSpc>
                <a:spcPct val="120000"/>
              </a:lnSpc>
              <a:spcBef>
                <a:spcPts val="400"/>
              </a:spcBef>
              <a:spcAft>
                <a:spcPts val="0"/>
              </a:spcAft>
              <a:buClr>
                <a:schemeClr val="lt1"/>
              </a:buClr>
              <a:buSzPts val="1500"/>
              <a:buNone/>
              <a:defRPr b="1" sz="1200"/>
            </a:lvl5pPr>
            <a:lvl6pPr indent="-228600" lvl="5" marL="2743200" algn="l">
              <a:lnSpc>
                <a:spcPct val="120000"/>
              </a:lnSpc>
              <a:spcBef>
                <a:spcPts val="400"/>
              </a:spcBef>
              <a:spcAft>
                <a:spcPts val="0"/>
              </a:spcAft>
              <a:buClr>
                <a:schemeClr val="lt1"/>
              </a:buClr>
              <a:buSzPts val="1500"/>
              <a:buNone/>
              <a:defRPr b="1" sz="1200"/>
            </a:lvl6pPr>
            <a:lvl7pPr indent="-228600" lvl="6" marL="3200400" algn="l">
              <a:lnSpc>
                <a:spcPct val="120000"/>
              </a:lnSpc>
              <a:spcBef>
                <a:spcPts val="400"/>
              </a:spcBef>
              <a:spcAft>
                <a:spcPts val="0"/>
              </a:spcAft>
              <a:buClr>
                <a:schemeClr val="lt1"/>
              </a:buClr>
              <a:buSzPts val="1500"/>
              <a:buNone/>
              <a:defRPr b="1" sz="1200"/>
            </a:lvl7pPr>
            <a:lvl8pPr indent="-228600" lvl="7" marL="3657600" algn="l">
              <a:lnSpc>
                <a:spcPct val="120000"/>
              </a:lnSpc>
              <a:spcBef>
                <a:spcPts val="400"/>
              </a:spcBef>
              <a:spcAft>
                <a:spcPts val="0"/>
              </a:spcAft>
              <a:buClr>
                <a:schemeClr val="lt1"/>
              </a:buClr>
              <a:buSzPts val="1500"/>
              <a:buNone/>
              <a:defRPr b="1" sz="1200"/>
            </a:lvl8pPr>
            <a:lvl9pPr indent="-228600" lvl="8" marL="4114800" algn="l">
              <a:lnSpc>
                <a:spcPct val="120000"/>
              </a:lnSpc>
              <a:spcBef>
                <a:spcPts val="400"/>
              </a:spcBef>
              <a:spcAft>
                <a:spcPts val="0"/>
              </a:spcAft>
              <a:buClr>
                <a:schemeClr val="lt1"/>
              </a:buClr>
              <a:buSzPts val="1500"/>
              <a:buNone/>
              <a:defRPr b="1" sz="1200"/>
            </a:lvl9pPr>
          </a:lstStyle>
          <a:p/>
        </p:txBody>
      </p:sp>
      <p:sp>
        <p:nvSpPr>
          <p:cNvPr id="660" name="Google Shape;660;p75"/>
          <p:cNvSpPr txBox="1"/>
          <p:nvPr>
            <p:ph idx="6" type="body"/>
          </p:nvPr>
        </p:nvSpPr>
        <p:spPr>
          <a:xfrm>
            <a:off x="5889332" y="2520197"/>
            <a:ext cx="2396226" cy="1823202"/>
          </a:xfrm>
          <a:prstGeom prst="rect">
            <a:avLst/>
          </a:prstGeom>
          <a:noFill/>
          <a:ln>
            <a:noFill/>
          </a:ln>
        </p:spPr>
        <p:txBody>
          <a:bodyPr anchorCtr="0" anchor="t" bIns="34275" lIns="68575" spcFirstLastPara="1" rIns="68575" wrap="square" tIns="34275">
            <a:normAutofit/>
          </a:bodyPr>
          <a:lstStyle>
            <a:lvl1pPr indent="-228600" lvl="0" marL="457200" algn="l">
              <a:lnSpc>
                <a:spcPct val="120000"/>
              </a:lnSpc>
              <a:spcBef>
                <a:spcPts val="800"/>
              </a:spcBef>
              <a:spcAft>
                <a:spcPts val="0"/>
              </a:spcAft>
              <a:buClr>
                <a:schemeClr val="lt1"/>
              </a:buClr>
              <a:buSzPts val="1300"/>
              <a:buNone/>
              <a:defRPr sz="1100"/>
            </a:lvl1pPr>
            <a:lvl2pPr indent="-228600" lvl="1" marL="914400" algn="l">
              <a:lnSpc>
                <a:spcPct val="120000"/>
              </a:lnSpc>
              <a:spcBef>
                <a:spcPts val="400"/>
              </a:spcBef>
              <a:spcAft>
                <a:spcPts val="0"/>
              </a:spcAft>
              <a:buClr>
                <a:schemeClr val="lt1"/>
              </a:buClr>
              <a:buSzPts val="1100"/>
              <a:buNone/>
              <a:defRPr sz="900"/>
            </a:lvl2pPr>
            <a:lvl3pPr indent="-228600" lvl="2" marL="1371600" algn="l">
              <a:lnSpc>
                <a:spcPct val="120000"/>
              </a:lnSpc>
              <a:spcBef>
                <a:spcPts val="400"/>
              </a:spcBef>
              <a:spcAft>
                <a:spcPts val="0"/>
              </a:spcAft>
              <a:buClr>
                <a:schemeClr val="lt1"/>
              </a:buClr>
              <a:buSzPts val="900"/>
              <a:buNone/>
              <a:defRPr sz="800"/>
            </a:lvl3pPr>
            <a:lvl4pPr indent="-228600" lvl="3" marL="1828800" algn="l">
              <a:lnSpc>
                <a:spcPct val="120000"/>
              </a:lnSpc>
              <a:spcBef>
                <a:spcPts val="400"/>
              </a:spcBef>
              <a:spcAft>
                <a:spcPts val="0"/>
              </a:spcAft>
              <a:buClr>
                <a:schemeClr val="lt1"/>
              </a:buClr>
              <a:buSzPts val="800"/>
              <a:buNone/>
              <a:defRPr sz="700"/>
            </a:lvl4pPr>
            <a:lvl5pPr indent="-228600" lvl="4" marL="2286000" algn="l">
              <a:lnSpc>
                <a:spcPct val="120000"/>
              </a:lnSpc>
              <a:spcBef>
                <a:spcPts val="400"/>
              </a:spcBef>
              <a:spcAft>
                <a:spcPts val="0"/>
              </a:spcAft>
              <a:buClr>
                <a:schemeClr val="lt1"/>
              </a:buClr>
              <a:buSzPts val="800"/>
              <a:buNone/>
              <a:defRPr sz="700"/>
            </a:lvl5pPr>
            <a:lvl6pPr indent="-228600" lvl="5" marL="2743200" algn="l">
              <a:lnSpc>
                <a:spcPct val="120000"/>
              </a:lnSpc>
              <a:spcBef>
                <a:spcPts val="400"/>
              </a:spcBef>
              <a:spcAft>
                <a:spcPts val="0"/>
              </a:spcAft>
              <a:buClr>
                <a:schemeClr val="lt1"/>
              </a:buClr>
              <a:buSzPts val="800"/>
              <a:buNone/>
              <a:defRPr sz="700"/>
            </a:lvl6pPr>
            <a:lvl7pPr indent="-228600" lvl="6" marL="3200400" algn="l">
              <a:lnSpc>
                <a:spcPct val="120000"/>
              </a:lnSpc>
              <a:spcBef>
                <a:spcPts val="400"/>
              </a:spcBef>
              <a:spcAft>
                <a:spcPts val="0"/>
              </a:spcAft>
              <a:buClr>
                <a:schemeClr val="lt1"/>
              </a:buClr>
              <a:buSzPts val="800"/>
              <a:buNone/>
              <a:defRPr sz="700"/>
            </a:lvl7pPr>
            <a:lvl8pPr indent="-228600" lvl="7" marL="3657600" algn="l">
              <a:lnSpc>
                <a:spcPct val="120000"/>
              </a:lnSpc>
              <a:spcBef>
                <a:spcPts val="400"/>
              </a:spcBef>
              <a:spcAft>
                <a:spcPts val="0"/>
              </a:spcAft>
              <a:buClr>
                <a:schemeClr val="lt1"/>
              </a:buClr>
              <a:buSzPts val="800"/>
              <a:buNone/>
              <a:defRPr sz="700"/>
            </a:lvl8pPr>
            <a:lvl9pPr indent="-228600" lvl="8" marL="4114800" algn="l">
              <a:lnSpc>
                <a:spcPct val="120000"/>
              </a:lnSpc>
              <a:spcBef>
                <a:spcPts val="400"/>
              </a:spcBef>
              <a:spcAft>
                <a:spcPts val="0"/>
              </a:spcAft>
              <a:buClr>
                <a:schemeClr val="lt1"/>
              </a:buClr>
              <a:buSzPts val="800"/>
              <a:buNone/>
              <a:defRPr sz="700"/>
            </a:lvl9pPr>
          </a:lstStyle>
          <a:p/>
        </p:txBody>
      </p:sp>
      <p:sp>
        <p:nvSpPr>
          <p:cNvPr id="661" name="Google Shape;661;p75"/>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2" name="Google Shape;662;p75"/>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3" name="Google Shape;663;p75"/>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664" name="Shape 664"/>
        <p:cNvGrpSpPr/>
        <p:nvPr/>
      </p:nvGrpSpPr>
      <p:grpSpPr>
        <a:xfrm>
          <a:off x="0" y="0"/>
          <a:ext cx="0" cy="0"/>
          <a:chOff x="0" y="0"/>
          <a:chExt cx="0" cy="0"/>
        </a:xfrm>
      </p:grpSpPr>
      <p:sp>
        <p:nvSpPr>
          <p:cNvPr id="665" name="Google Shape;665;p76"/>
          <p:cNvSpPr txBox="1"/>
          <p:nvPr>
            <p:ph type="title"/>
          </p:nvPr>
        </p:nvSpPr>
        <p:spPr>
          <a:xfrm>
            <a:off x="856058" y="457200"/>
            <a:ext cx="7429499" cy="142875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66" name="Google Shape;666;p76"/>
          <p:cNvSpPr txBox="1"/>
          <p:nvPr>
            <p:ph idx="1" type="body"/>
          </p:nvPr>
        </p:nvSpPr>
        <p:spPr>
          <a:xfrm>
            <a:off x="856060" y="3303447"/>
            <a:ext cx="2396430" cy="432196"/>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lt1"/>
              </a:buClr>
              <a:buSzPts val="1900"/>
              <a:buNone/>
              <a:defRPr b="0" sz="1500" cap="none">
                <a:solidFill>
                  <a:schemeClr val="lt1"/>
                </a:solidFill>
              </a:defRPr>
            </a:lvl1pPr>
            <a:lvl2pPr indent="-228600" lvl="1" marL="914400" algn="l">
              <a:lnSpc>
                <a:spcPct val="120000"/>
              </a:lnSpc>
              <a:spcBef>
                <a:spcPts val="400"/>
              </a:spcBef>
              <a:spcAft>
                <a:spcPts val="0"/>
              </a:spcAft>
              <a:buClr>
                <a:schemeClr val="lt1"/>
              </a:buClr>
              <a:buSzPts val="1900"/>
              <a:buNone/>
              <a:defRPr b="1" sz="1500"/>
            </a:lvl2pPr>
            <a:lvl3pPr indent="-228600" lvl="2" marL="1371600" algn="l">
              <a:lnSpc>
                <a:spcPct val="120000"/>
              </a:lnSpc>
              <a:spcBef>
                <a:spcPts val="400"/>
              </a:spcBef>
              <a:spcAft>
                <a:spcPts val="0"/>
              </a:spcAft>
              <a:buClr>
                <a:schemeClr val="lt1"/>
              </a:buClr>
              <a:buSzPts val="1700"/>
              <a:buNone/>
              <a:defRPr b="1" sz="1400"/>
            </a:lvl3pPr>
            <a:lvl4pPr indent="-228600" lvl="3" marL="1828800" algn="l">
              <a:lnSpc>
                <a:spcPct val="120000"/>
              </a:lnSpc>
              <a:spcBef>
                <a:spcPts val="400"/>
              </a:spcBef>
              <a:spcAft>
                <a:spcPts val="0"/>
              </a:spcAft>
              <a:buClr>
                <a:schemeClr val="lt1"/>
              </a:buClr>
              <a:buSzPts val="1500"/>
              <a:buNone/>
              <a:defRPr b="1" sz="1200"/>
            </a:lvl4pPr>
            <a:lvl5pPr indent="-228600" lvl="4" marL="2286000" algn="l">
              <a:lnSpc>
                <a:spcPct val="120000"/>
              </a:lnSpc>
              <a:spcBef>
                <a:spcPts val="400"/>
              </a:spcBef>
              <a:spcAft>
                <a:spcPts val="0"/>
              </a:spcAft>
              <a:buClr>
                <a:schemeClr val="lt1"/>
              </a:buClr>
              <a:buSzPts val="1500"/>
              <a:buNone/>
              <a:defRPr b="1" sz="1200"/>
            </a:lvl5pPr>
            <a:lvl6pPr indent="-228600" lvl="5" marL="2743200" algn="l">
              <a:lnSpc>
                <a:spcPct val="120000"/>
              </a:lnSpc>
              <a:spcBef>
                <a:spcPts val="400"/>
              </a:spcBef>
              <a:spcAft>
                <a:spcPts val="0"/>
              </a:spcAft>
              <a:buClr>
                <a:schemeClr val="lt1"/>
              </a:buClr>
              <a:buSzPts val="1500"/>
              <a:buNone/>
              <a:defRPr b="1" sz="1200"/>
            </a:lvl6pPr>
            <a:lvl7pPr indent="-228600" lvl="6" marL="3200400" algn="l">
              <a:lnSpc>
                <a:spcPct val="120000"/>
              </a:lnSpc>
              <a:spcBef>
                <a:spcPts val="400"/>
              </a:spcBef>
              <a:spcAft>
                <a:spcPts val="0"/>
              </a:spcAft>
              <a:buClr>
                <a:schemeClr val="lt1"/>
              </a:buClr>
              <a:buSzPts val="1500"/>
              <a:buNone/>
              <a:defRPr b="1" sz="1200"/>
            </a:lvl7pPr>
            <a:lvl8pPr indent="-228600" lvl="7" marL="3657600" algn="l">
              <a:lnSpc>
                <a:spcPct val="120000"/>
              </a:lnSpc>
              <a:spcBef>
                <a:spcPts val="400"/>
              </a:spcBef>
              <a:spcAft>
                <a:spcPts val="0"/>
              </a:spcAft>
              <a:buClr>
                <a:schemeClr val="lt1"/>
              </a:buClr>
              <a:buSzPts val="1500"/>
              <a:buNone/>
              <a:defRPr b="1" sz="1200"/>
            </a:lvl8pPr>
            <a:lvl9pPr indent="-228600" lvl="8" marL="4114800" algn="l">
              <a:lnSpc>
                <a:spcPct val="120000"/>
              </a:lnSpc>
              <a:spcBef>
                <a:spcPts val="400"/>
              </a:spcBef>
              <a:spcAft>
                <a:spcPts val="0"/>
              </a:spcAft>
              <a:buClr>
                <a:schemeClr val="lt1"/>
              </a:buClr>
              <a:buSzPts val="1500"/>
              <a:buNone/>
              <a:defRPr b="1" sz="1200"/>
            </a:lvl9pPr>
          </a:lstStyle>
          <a:p/>
        </p:txBody>
      </p:sp>
      <p:sp>
        <p:nvSpPr>
          <p:cNvPr id="667" name="Google Shape;667;p76"/>
          <p:cNvSpPr/>
          <p:nvPr>
            <p:ph idx="2" type="pic"/>
          </p:nvPr>
        </p:nvSpPr>
        <p:spPr>
          <a:xfrm>
            <a:off x="856060" y="2000249"/>
            <a:ext cx="2396430" cy="1143000"/>
          </a:xfrm>
          <a:prstGeom prst="round2DiagRect">
            <a:avLst>
              <a:gd fmla="val 16667" name="adj1"/>
              <a:gd fmla="val 0" name="adj2"/>
            </a:avLst>
          </a:prstGeom>
          <a:noFill/>
          <a:ln cap="sq" cmpd="sng" w="19050">
            <a:solidFill>
              <a:srgbClr val="B3FFFF">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668" name="Google Shape;668;p76"/>
          <p:cNvSpPr txBox="1"/>
          <p:nvPr>
            <p:ph idx="3" type="body"/>
          </p:nvPr>
        </p:nvSpPr>
        <p:spPr>
          <a:xfrm>
            <a:off x="856060" y="3735643"/>
            <a:ext cx="2396430" cy="613382"/>
          </a:xfrm>
          <a:prstGeom prst="rect">
            <a:avLst/>
          </a:prstGeom>
          <a:noFill/>
          <a:ln>
            <a:noFill/>
          </a:ln>
        </p:spPr>
        <p:txBody>
          <a:bodyPr anchorCtr="0" anchor="t" bIns="34275" lIns="68575" spcFirstLastPara="1" rIns="68575" wrap="square" tIns="34275">
            <a:normAutofit/>
          </a:bodyPr>
          <a:lstStyle>
            <a:lvl1pPr indent="-228600" lvl="0" marL="457200" algn="l">
              <a:lnSpc>
                <a:spcPct val="120000"/>
              </a:lnSpc>
              <a:spcBef>
                <a:spcPts val="800"/>
              </a:spcBef>
              <a:spcAft>
                <a:spcPts val="0"/>
              </a:spcAft>
              <a:buClr>
                <a:schemeClr val="lt1"/>
              </a:buClr>
              <a:buSzPts val="1300"/>
              <a:buNone/>
              <a:defRPr sz="1100"/>
            </a:lvl1pPr>
            <a:lvl2pPr indent="-228600" lvl="1" marL="914400" algn="l">
              <a:lnSpc>
                <a:spcPct val="120000"/>
              </a:lnSpc>
              <a:spcBef>
                <a:spcPts val="400"/>
              </a:spcBef>
              <a:spcAft>
                <a:spcPts val="0"/>
              </a:spcAft>
              <a:buClr>
                <a:schemeClr val="lt1"/>
              </a:buClr>
              <a:buSzPts val="1100"/>
              <a:buNone/>
              <a:defRPr sz="900"/>
            </a:lvl2pPr>
            <a:lvl3pPr indent="-228600" lvl="2" marL="1371600" algn="l">
              <a:lnSpc>
                <a:spcPct val="120000"/>
              </a:lnSpc>
              <a:spcBef>
                <a:spcPts val="400"/>
              </a:spcBef>
              <a:spcAft>
                <a:spcPts val="0"/>
              </a:spcAft>
              <a:buClr>
                <a:schemeClr val="lt1"/>
              </a:buClr>
              <a:buSzPts val="900"/>
              <a:buNone/>
              <a:defRPr sz="800"/>
            </a:lvl3pPr>
            <a:lvl4pPr indent="-228600" lvl="3" marL="1828800" algn="l">
              <a:lnSpc>
                <a:spcPct val="120000"/>
              </a:lnSpc>
              <a:spcBef>
                <a:spcPts val="400"/>
              </a:spcBef>
              <a:spcAft>
                <a:spcPts val="0"/>
              </a:spcAft>
              <a:buClr>
                <a:schemeClr val="lt1"/>
              </a:buClr>
              <a:buSzPts val="800"/>
              <a:buNone/>
              <a:defRPr sz="700"/>
            </a:lvl4pPr>
            <a:lvl5pPr indent="-228600" lvl="4" marL="2286000" algn="l">
              <a:lnSpc>
                <a:spcPct val="120000"/>
              </a:lnSpc>
              <a:spcBef>
                <a:spcPts val="400"/>
              </a:spcBef>
              <a:spcAft>
                <a:spcPts val="0"/>
              </a:spcAft>
              <a:buClr>
                <a:schemeClr val="lt1"/>
              </a:buClr>
              <a:buSzPts val="800"/>
              <a:buNone/>
              <a:defRPr sz="700"/>
            </a:lvl5pPr>
            <a:lvl6pPr indent="-228600" lvl="5" marL="2743200" algn="l">
              <a:lnSpc>
                <a:spcPct val="120000"/>
              </a:lnSpc>
              <a:spcBef>
                <a:spcPts val="400"/>
              </a:spcBef>
              <a:spcAft>
                <a:spcPts val="0"/>
              </a:spcAft>
              <a:buClr>
                <a:schemeClr val="lt1"/>
              </a:buClr>
              <a:buSzPts val="800"/>
              <a:buNone/>
              <a:defRPr sz="700"/>
            </a:lvl6pPr>
            <a:lvl7pPr indent="-228600" lvl="6" marL="3200400" algn="l">
              <a:lnSpc>
                <a:spcPct val="120000"/>
              </a:lnSpc>
              <a:spcBef>
                <a:spcPts val="400"/>
              </a:spcBef>
              <a:spcAft>
                <a:spcPts val="0"/>
              </a:spcAft>
              <a:buClr>
                <a:schemeClr val="lt1"/>
              </a:buClr>
              <a:buSzPts val="800"/>
              <a:buNone/>
              <a:defRPr sz="700"/>
            </a:lvl7pPr>
            <a:lvl8pPr indent="-228600" lvl="7" marL="3657600" algn="l">
              <a:lnSpc>
                <a:spcPct val="120000"/>
              </a:lnSpc>
              <a:spcBef>
                <a:spcPts val="400"/>
              </a:spcBef>
              <a:spcAft>
                <a:spcPts val="0"/>
              </a:spcAft>
              <a:buClr>
                <a:schemeClr val="lt1"/>
              </a:buClr>
              <a:buSzPts val="800"/>
              <a:buNone/>
              <a:defRPr sz="700"/>
            </a:lvl8pPr>
            <a:lvl9pPr indent="-228600" lvl="8" marL="4114800" algn="l">
              <a:lnSpc>
                <a:spcPct val="120000"/>
              </a:lnSpc>
              <a:spcBef>
                <a:spcPts val="400"/>
              </a:spcBef>
              <a:spcAft>
                <a:spcPts val="0"/>
              </a:spcAft>
              <a:buClr>
                <a:schemeClr val="lt1"/>
              </a:buClr>
              <a:buSzPts val="800"/>
              <a:buNone/>
              <a:defRPr sz="700"/>
            </a:lvl9pPr>
          </a:lstStyle>
          <a:p/>
        </p:txBody>
      </p:sp>
      <p:sp>
        <p:nvSpPr>
          <p:cNvPr id="669" name="Google Shape;669;p76"/>
          <p:cNvSpPr txBox="1"/>
          <p:nvPr>
            <p:ph idx="4" type="body"/>
          </p:nvPr>
        </p:nvSpPr>
        <p:spPr>
          <a:xfrm>
            <a:off x="3366790" y="3303447"/>
            <a:ext cx="2400300" cy="432196"/>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lt1"/>
              </a:buClr>
              <a:buSzPts val="1900"/>
              <a:buNone/>
              <a:defRPr b="0" sz="1500" cap="none">
                <a:solidFill>
                  <a:schemeClr val="lt1"/>
                </a:solidFill>
              </a:defRPr>
            </a:lvl1pPr>
            <a:lvl2pPr indent="-228600" lvl="1" marL="914400" algn="l">
              <a:lnSpc>
                <a:spcPct val="120000"/>
              </a:lnSpc>
              <a:spcBef>
                <a:spcPts val="400"/>
              </a:spcBef>
              <a:spcAft>
                <a:spcPts val="0"/>
              </a:spcAft>
              <a:buClr>
                <a:schemeClr val="lt1"/>
              </a:buClr>
              <a:buSzPts val="1900"/>
              <a:buNone/>
              <a:defRPr b="1" sz="1500"/>
            </a:lvl2pPr>
            <a:lvl3pPr indent="-228600" lvl="2" marL="1371600" algn="l">
              <a:lnSpc>
                <a:spcPct val="120000"/>
              </a:lnSpc>
              <a:spcBef>
                <a:spcPts val="400"/>
              </a:spcBef>
              <a:spcAft>
                <a:spcPts val="0"/>
              </a:spcAft>
              <a:buClr>
                <a:schemeClr val="lt1"/>
              </a:buClr>
              <a:buSzPts val="1700"/>
              <a:buNone/>
              <a:defRPr b="1" sz="1400"/>
            </a:lvl3pPr>
            <a:lvl4pPr indent="-228600" lvl="3" marL="1828800" algn="l">
              <a:lnSpc>
                <a:spcPct val="120000"/>
              </a:lnSpc>
              <a:spcBef>
                <a:spcPts val="400"/>
              </a:spcBef>
              <a:spcAft>
                <a:spcPts val="0"/>
              </a:spcAft>
              <a:buClr>
                <a:schemeClr val="lt1"/>
              </a:buClr>
              <a:buSzPts val="1500"/>
              <a:buNone/>
              <a:defRPr b="1" sz="1200"/>
            </a:lvl4pPr>
            <a:lvl5pPr indent="-228600" lvl="4" marL="2286000" algn="l">
              <a:lnSpc>
                <a:spcPct val="120000"/>
              </a:lnSpc>
              <a:spcBef>
                <a:spcPts val="400"/>
              </a:spcBef>
              <a:spcAft>
                <a:spcPts val="0"/>
              </a:spcAft>
              <a:buClr>
                <a:schemeClr val="lt1"/>
              </a:buClr>
              <a:buSzPts val="1500"/>
              <a:buNone/>
              <a:defRPr b="1" sz="1200"/>
            </a:lvl5pPr>
            <a:lvl6pPr indent="-228600" lvl="5" marL="2743200" algn="l">
              <a:lnSpc>
                <a:spcPct val="120000"/>
              </a:lnSpc>
              <a:spcBef>
                <a:spcPts val="400"/>
              </a:spcBef>
              <a:spcAft>
                <a:spcPts val="0"/>
              </a:spcAft>
              <a:buClr>
                <a:schemeClr val="lt1"/>
              </a:buClr>
              <a:buSzPts val="1500"/>
              <a:buNone/>
              <a:defRPr b="1" sz="1200"/>
            </a:lvl6pPr>
            <a:lvl7pPr indent="-228600" lvl="6" marL="3200400" algn="l">
              <a:lnSpc>
                <a:spcPct val="120000"/>
              </a:lnSpc>
              <a:spcBef>
                <a:spcPts val="400"/>
              </a:spcBef>
              <a:spcAft>
                <a:spcPts val="0"/>
              </a:spcAft>
              <a:buClr>
                <a:schemeClr val="lt1"/>
              </a:buClr>
              <a:buSzPts val="1500"/>
              <a:buNone/>
              <a:defRPr b="1" sz="1200"/>
            </a:lvl7pPr>
            <a:lvl8pPr indent="-228600" lvl="7" marL="3657600" algn="l">
              <a:lnSpc>
                <a:spcPct val="120000"/>
              </a:lnSpc>
              <a:spcBef>
                <a:spcPts val="400"/>
              </a:spcBef>
              <a:spcAft>
                <a:spcPts val="0"/>
              </a:spcAft>
              <a:buClr>
                <a:schemeClr val="lt1"/>
              </a:buClr>
              <a:buSzPts val="1500"/>
              <a:buNone/>
              <a:defRPr b="1" sz="1200"/>
            </a:lvl8pPr>
            <a:lvl9pPr indent="-228600" lvl="8" marL="4114800" algn="l">
              <a:lnSpc>
                <a:spcPct val="120000"/>
              </a:lnSpc>
              <a:spcBef>
                <a:spcPts val="400"/>
              </a:spcBef>
              <a:spcAft>
                <a:spcPts val="0"/>
              </a:spcAft>
              <a:buClr>
                <a:schemeClr val="lt1"/>
              </a:buClr>
              <a:buSzPts val="1500"/>
              <a:buNone/>
              <a:defRPr b="1" sz="1200"/>
            </a:lvl9pPr>
          </a:lstStyle>
          <a:p/>
        </p:txBody>
      </p:sp>
      <p:sp>
        <p:nvSpPr>
          <p:cNvPr id="670" name="Google Shape;670;p76"/>
          <p:cNvSpPr/>
          <p:nvPr>
            <p:ph idx="5" type="pic"/>
          </p:nvPr>
        </p:nvSpPr>
        <p:spPr>
          <a:xfrm>
            <a:off x="3366790" y="2000249"/>
            <a:ext cx="2399205" cy="1143000"/>
          </a:xfrm>
          <a:prstGeom prst="round2DiagRect">
            <a:avLst>
              <a:gd fmla="val 16667" name="adj1"/>
              <a:gd fmla="val 0" name="adj2"/>
            </a:avLst>
          </a:prstGeom>
          <a:noFill/>
          <a:ln cap="sq" cmpd="sng" w="19050">
            <a:solidFill>
              <a:srgbClr val="B3FFFF">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671" name="Google Shape;671;p76"/>
          <p:cNvSpPr txBox="1"/>
          <p:nvPr>
            <p:ph idx="6" type="body"/>
          </p:nvPr>
        </p:nvSpPr>
        <p:spPr>
          <a:xfrm>
            <a:off x="3365695" y="3735643"/>
            <a:ext cx="2400300" cy="607757"/>
          </a:xfrm>
          <a:prstGeom prst="rect">
            <a:avLst/>
          </a:prstGeom>
          <a:noFill/>
          <a:ln>
            <a:noFill/>
          </a:ln>
        </p:spPr>
        <p:txBody>
          <a:bodyPr anchorCtr="0" anchor="t" bIns="34275" lIns="68575" spcFirstLastPara="1" rIns="68575" wrap="square" tIns="34275">
            <a:normAutofit/>
          </a:bodyPr>
          <a:lstStyle>
            <a:lvl1pPr indent="-228600" lvl="0" marL="457200" algn="l">
              <a:lnSpc>
                <a:spcPct val="120000"/>
              </a:lnSpc>
              <a:spcBef>
                <a:spcPts val="800"/>
              </a:spcBef>
              <a:spcAft>
                <a:spcPts val="0"/>
              </a:spcAft>
              <a:buClr>
                <a:schemeClr val="lt1"/>
              </a:buClr>
              <a:buSzPts val="1300"/>
              <a:buNone/>
              <a:defRPr sz="1100"/>
            </a:lvl1pPr>
            <a:lvl2pPr indent="-228600" lvl="1" marL="914400" algn="l">
              <a:lnSpc>
                <a:spcPct val="120000"/>
              </a:lnSpc>
              <a:spcBef>
                <a:spcPts val="400"/>
              </a:spcBef>
              <a:spcAft>
                <a:spcPts val="0"/>
              </a:spcAft>
              <a:buClr>
                <a:schemeClr val="lt1"/>
              </a:buClr>
              <a:buSzPts val="1100"/>
              <a:buNone/>
              <a:defRPr sz="900"/>
            </a:lvl2pPr>
            <a:lvl3pPr indent="-228600" lvl="2" marL="1371600" algn="l">
              <a:lnSpc>
                <a:spcPct val="120000"/>
              </a:lnSpc>
              <a:spcBef>
                <a:spcPts val="400"/>
              </a:spcBef>
              <a:spcAft>
                <a:spcPts val="0"/>
              </a:spcAft>
              <a:buClr>
                <a:schemeClr val="lt1"/>
              </a:buClr>
              <a:buSzPts val="900"/>
              <a:buNone/>
              <a:defRPr sz="800"/>
            </a:lvl3pPr>
            <a:lvl4pPr indent="-228600" lvl="3" marL="1828800" algn="l">
              <a:lnSpc>
                <a:spcPct val="120000"/>
              </a:lnSpc>
              <a:spcBef>
                <a:spcPts val="400"/>
              </a:spcBef>
              <a:spcAft>
                <a:spcPts val="0"/>
              </a:spcAft>
              <a:buClr>
                <a:schemeClr val="lt1"/>
              </a:buClr>
              <a:buSzPts val="800"/>
              <a:buNone/>
              <a:defRPr sz="700"/>
            </a:lvl4pPr>
            <a:lvl5pPr indent="-228600" lvl="4" marL="2286000" algn="l">
              <a:lnSpc>
                <a:spcPct val="120000"/>
              </a:lnSpc>
              <a:spcBef>
                <a:spcPts val="400"/>
              </a:spcBef>
              <a:spcAft>
                <a:spcPts val="0"/>
              </a:spcAft>
              <a:buClr>
                <a:schemeClr val="lt1"/>
              </a:buClr>
              <a:buSzPts val="800"/>
              <a:buNone/>
              <a:defRPr sz="700"/>
            </a:lvl5pPr>
            <a:lvl6pPr indent="-228600" lvl="5" marL="2743200" algn="l">
              <a:lnSpc>
                <a:spcPct val="120000"/>
              </a:lnSpc>
              <a:spcBef>
                <a:spcPts val="400"/>
              </a:spcBef>
              <a:spcAft>
                <a:spcPts val="0"/>
              </a:spcAft>
              <a:buClr>
                <a:schemeClr val="lt1"/>
              </a:buClr>
              <a:buSzPts val="800"/>
              <a:buNone/>
              <a:defRPr sz="700"/>
            </a:lvl6pPr>
            <a:lvl7pPr indent="-228600" lvl="6" marL="3200400" algn="l">
              <a:lnSpc>
                <a:spcPct val="120000"/>
              </a:lnSpc>
              <a:spcBef>
                <a:spcPts val="400"/>
              </a:spcBef>
              <a:spcAft>
                <a:spcPts val="0"/>
              </a:spcAft>
              <a:buClr>
                <a:schemeClr val="lt1"/>
              </a:buClr>
              <a:buSzPts val="800"/>
              <a:buNone/>
              <a:defRPr sz="700"/>
            </a:lvl7pPr>
            <a:lvl8pPr indent="-228600" lvl="7" marL="3657600" algn="l">
              <a:lnSpc>
                <a:spcPct val="120000"/>
              </a:lnSpc>
              <a:spcBef>
                <a:spcPts val="400"/>
              </a:spcBef>
              <a:spcAft>
                <a:spcPts val="0"/>
              </a:spcAft>
              <a:buClr>
                <a:schemeClr val="lt1"/>
              </a:buClr>
              <a:buSzPts val="800"/>
              <a:buNone/>
              <a:defRPr sz="700"/>
            </a:lvl8pPr>
            <a:lvl9pPr indent="-228600" lvl="8" marL="4114800" algn="l">
              <a:lnSpc>
                <a:spcPct val="120000"/>
              </a:lnSpc>
              <a:spcBef>
                <a:spcPts val="400"/>
              </a:spcBef>
              <a:spcAft>
                <a:spcPts val="0"/>
              </a:spcAft>
              <a:buClr>
                <a:schemeClr val="lt1"/>
              </a:buClr>
              <a:buSzPts val="800"/>
              <a:buNone/>
              <a:defRPr sz="700"/>
            </a:lvl9pPr>
          </a:lstStyle>
          <a:p/>
        </p:txBody>
      </p:sp>
      <p:sp>
        <p:nvSpPr>
          <p:cNvPr id="672" name="Google Shape;672;p76"/>
          <p:cNvSpPr txBox="1"/>
          <p:nvPr>
            <p:ph idx="7" type="body"/>
          </p:nvPr>
        </p:nvSpPr>
        <p:spPr>
          <a:xfrm>
            <a:off x="5889425" y="3303446"/>
            <a:ext cx="2393056" cy="432196"/>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lt1"/>
              </a:buClr>
              <a:buSzPts val="1900"/>
              <a:buNone/>
              <a:defRPr b="0" sz="1500" cap="none">
                <a:solidFill>
                  <a:schemeClr val="lt1"/>
                </a:solidFill>
              </a:defRPr>
            </a:lvl1pPr>
            <a:lvl2pPr indent="-228600" lvl="1" marL="914400" algn="l">
              <a:lnSpc>
                <a:spcPct val="120000"/>
              </a:lnSpc>
              <a:spcBef>
                <a:spcPts val="400"/>
              </a:spcBef>
              <a:spcAft>
                <a:spcPts val="0"/>
              </a:spcAft>
              <a:buClr>
                <a:schemeClr val="lt1"/>
              </a:buClr>
              <a:buSzPts val="1900"/>
              <a:buNone/>
              <a:defRPr b="1" sz="1500"/>
            </a:lvl2pPr>
            <a:lvl3pPr indent="-228600" lvl="2" marL="1371600" algn="l">
              <a:lnSpc>
                <a:spcPct val="120000"/>
              </a:lnSpc>
              <a:spcBef>
                <a:spcPts val="400"/>
              </a:spcBef>
              <a:spcAft>
                <a:spcPts val="0"/>
              </a:spcAft>
              <a:buClr>
                <a:schemeClr val="lt1"/>
              </a:buClr>
              <a:buSzPts val="1700"/>
              <a:buNone/>
              <a:defRPr b="1" sz="1400"/>
            </a:lvl3pPr>
            <a:lvl4pPr indent="-228600" lvl="3" marL="1828800" algn="l">
              <a:lnSpc>
                <a:spcPct val="120000"/>
              </a:lnSpc>
              <a:spcBef>
                <a:spcPts val="400"/>
              </a:spcBef>
              <a:spcAft>
                <a:spcPts val="0"/>
              </a:spcAft>
              <a:buClr>
                <a:schemeClr val="lt1"/>
              </a:buClr>
              <a:buSzPts val="1500"/>
              <a:buNone/>
              <a:defRPr b="1" sz="1200"/>
            </a:lvl4pPr>
            <a:lvl5pPr indent="-228600" lvl="4" marL="2286000" algn="l">
              <a:lnSpc>
                <a:spcPct val="120000"/>
              </a:lnSpc>
              <a:spcBef>
                <a:spcPts val="400"/>
              </a:spcBef>
              <a:spcAft>
                <a:spcPts val="0"/>
              </a:spcAft>
              <a:buClr>
                <a:schemeClr val="lt1"/>
              </a:buClr>
              <a:buSzPts val="1500"/>
              <a:buNone/>
              <a:defRPr b="1" sz="1200"/>
            </a:lvl5pPr>
            <a:lvl6pPr indent="-228600" lvl="5" marL="2743200" algn="l">
              <a:lnSpc>
                <a:spcPct val="120000"/>
              </a:lnSpc>
              <a:spcBef>
                <a:spcPts val="400"/>
              </a:spcBef>
              <a:spcAft>
                <a:spcPts val="0"/>
              </a:spcAft>
              <a:buClr>
                <a:schemeClr val="lt1"/>
              </a:buClr>
              <a:buSzPts val="1500"/>
              <a:buNone/>
              <a:defRPr b="1" sz="1200"/>
            </a:lvl6pPr>
            <a:lvl7pPr indent="-228600" lvl="6" marL="3200400" algn="l">
              <a:lnSpc>
                <a:spcPct val="120000"/>
              </a:lnSpc>
              <a:spcBef>
                <a:spcPts val="400"/>
              </a:spcBef>
              <a:spcAft>
                <a:spcPts val="0"/>
              </a:spcAft>
              <a:buClr>
                <a:schemeClr val="lt1"/>
              </a:buClr>
              <a:buSzPts val="1500"/>
              <a:buNone/>
              <a:defRPr b="1" sz="1200"/>
            </a:lvl7pPr>
            <a:lvl8pPr indent="-228600" lvl="7" marL="3657600" algn="l">
              <a:lnSpc>
                <a:spcPct val="120000"/>
              </a:lnSpc>
              <a:spcBef>
                <a:spcPts val="400"/>
              </a:spcBef>
              <a:spcAft>
                <a:spcPts val="0"/>
              </a:spcAft>
              <a:buClr>
                <a:schemeClr val="lt1"/>
              </a:buClr>
              <a:buSzPts val="1500"/>
              <a:buNone/>
              <a:defRPr b="1" sz="1200"/>
            </a:lvl8pPr>
            <a:lvl9pPr indent="-228600" lvl="8" marL="4114800" algn="l">
              <a:lnSpc>
                <a:spcPct val="120000"/>
              </a:lnSpc>
              <a:spcBef>
                <a:spcPts val="400"/>
              </a:spcBef>
              <a:spcAft>
                <a:spcPts val="0"/>
              </a:spcAft>
              <a:buClr>
                <a:schemeClr val="lt1"/>
              </a:buClr>
              <a:buSzPts val="1500"/>
              <a:buNone/>
              <a:defRPr b="1" sz="1200"/>
            </a:lvl9pPr>
          </a:lstStyle>
          <a:p/>
        </p:txBody>
      </p:sp>
      <p:sp>
        <p:nvSpPr>
          <p:cNvPr id="673" name="Google Shape;673;p76"/>
          <p:cNvSpPr/>
          <p:nvPr>
            <p:ph idx="8" type="pic"/>
          </p:nvPr>
        </p:nvSpPr>
        <p:spPr>
          <a:xfrm>
            <a:off x="5889332" y="2000249"/>
            <a:ext cx="2396227" cy="1143000"/>
          </a:xfrm>
          <a:prstGeom prst="round2DiagRect">
            <a:avLst>
              <a:gd fmla="val 16667" name="adj1"/>
              <a:gd fmla="val 0" name="adj2"/>
            </a:avLst>
          </a:prstGeom>
          <a:noFill/>
          <a:ln cap="sq" cmpd="sng" w="19050">
            <a:solidFill>
              <a:srgbClr val="B3FFFF">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674" name="Google Shape;674;p76"/>
          <p:cNvSpPr txBox="1"/>
          <p:nvPr>
            <p:ph idx="9" type="body"/>
          </p:nvPr>
        </p:nvSpPr>
        <p:spPr>
          <a:xfrm>
            <a:off x="5889332" y="3735641"/>
            <a:ext cx="2396226" cy="607759"/>
          </a:xfrm>
          <a:prstGeom prst="rect">
            <a:avLst/>
          </a:prstGeom>
          <a:noFill/>
          <a:ln>
            <a:noFill/>
          </a:ln>
        </p:spPr>
        <p:txBody>
          <a:bodyPr anchorCtr="0" anchor="t" bIns="34275" lIns="68575" spcFirstLastPara="1" rIns="68575" wrap="square" tIns="34275">
            <a:normAutofit/>
          </a:bodyPr>
          <a:lstStyle>
            <a:lvl1pPr indent="-228600" lvl="0" marL="457200" algn="l">
              <a:lnSpc>
                <a:spcPct val="120000"/>
              </a:lnSpc>
              <a:spcBef>
                <a:spcPts val="800"/>
              </a:spcBef>
              <a:spcAft>
                <a:spcPts val="0"/>
              </a:spcAft>
              <a:buClr>
                <a:schemeClr val="lt1"/>
              </a:buClr>
              <a:buSzPts val="1300"/>
              <a:buNone/>
              <a:defRPr sz="1100"/>
            </a:lvl1pPr>
            <a:lvl2pPr indent="-228600" lvl="1" marL="914400" algn="l">
              <a:lnSpc>
                <a:spcPct val="120000"/>
              </a:lnSpc>
              <a:spcBef>
                <a:spcPts val="400"/>
              </a:spcBef>
              <a:spcAft>
                <a:spcPts val="0"/>
              </a:spcAft>
              <a:buClr>
                <a:schemeClr val="lt1"/>
              </a:buClr>
              <a:buSzPts val="1100"/>
              <a:buNone/>
              <a:defRPr sz="900"/>
            </a:lvl2pPr>
            <a:lvl3pPr indent="-228600" lvl="2" marL="1371600" algn="l">
              <a:lnSpc>
                <a:spcPct val="120000"/>
              </a:lnSpc>
              <a:spcBef>
                <a:spcPts val="400"/>
              </a:spcBef>
              <a:spcAft>
                <a:spcPts val="0"/>
              </a:spcAft>
              <a:buClr>
                <a:schemeClr val="lt1"/>
              </a:buClr>
              <a:buSzPts val="900"/>
              <a:buNone/>
              <a:defRPr sz="800"/>
            </a:lvl3pPr>
            <a:lvl4pPr indent="-228600" lvl="3" marL="1828800" algn="l">
              <a:lnSpc>
                <a:spcPct val="120000"/>
              </a:lnSpc>
              <a:spcBef>
                <a:spcPts val="400"/>
              </a:spcBef>
              <a:spcAft>
                <a:spcPts val="0"/>
              </a:spcAft>
              <a:buClr>
                <a:schemeClr val="lt1"/>
              </a:buClr>
              <a:buSzPts val="800"/>
              <a:buNone/>
              <a:defRPr sz="700"/>
            </a:lvl4pPr>
            <a:lvl5pPr indent="-228600" lvl="4" marL="2286000" algn="l">
              <a:lnSpc>
                <a:spcPct val="120000"/>
              </a:lnSpc>
              <a:spcBef>
                <a:spcPts val="400"/>
              </a:spcBef>
              <a:spcAft>
                <a:spcPts val="0"/>
              </a:spcAft>
              <a:buClr>
                <a:schemeClr val="lt1"/>
              </a:buClr>
              <a:buSzPts val="800"/>
              <a:buNone/>
              <a:defRPr sz="700"/>
            </a:lvl5pPr>
            <a:lvl6pPr indent="-228600" lvl="5" marL="2743200" algn="l">
              <a:lnSpc>
                <a:spcPct val="120000"/>
              </a:lnSpc>
              <a:spcBef>
                <a:spcPts val="400"/>
              </a:spcBef>
              <a:spcAft>
                <a:spcPts val="0"/>
              </a:spcAft>
              <a:buClr>
                <a:schemeClr val="lt1"/>
              </a:buClr>
              <a:buSzPts val="800"/>
              <a:buNone/>
              <a:defRPr sz="700"/>
            </a:lvl6pPr>
            <a:lvl7pPr indent="-228600" lvl="6" marL="3200400" algn="l">
              <a:lnSpc>
                <a:spcPct val="120000"/>
              </a:lnSpc>
              <a:spcBef>
                <a:spcPts val="400"/>
              </a:spcBef>
              <a:spcAft>
                <a:spcPts val="0"/>
              </a:spcAft>
              <a:buClr>
                <a:schemeClr val="lt1"/>
              </a:buClr>
              <a:buSzPts val="800"/>
              <a:buNone/>
              <a:defRPr sz="700"/>
            </a:lvl7pPr>
            <a:lvl8pPr indent="-228600" lvl="7" marL="3657600" algn="l">
              <a:lnSpc>
                <a:spcPct val="120000"/>
              </a:lnSpc>
              <a:spcBef>
                <a:spcPts val="400"/>
              </a:spcBef>
              <a:spcAft>
                <a:spcPts val="0"/>
              </a:spcAft>
              <a:buClr>
                <a:schemeClr val="lt1"/>
              </a:buClr>
              <a:buSzPts val="800"/>
              <a:buNone/>
              <a:defRPr sz="700"/>
            </a:lvl8pPr>
            <a:lvl9pPr indent="-228600" lvl="8" marL="4114800" algn="l">
              <a:lnSpc>
                <a:spcPct val="120000"/>
              </a:lnSpc>
              <a:spcBef>
                <a:spcPts val="400"/>
              </a:spcBef>
              <a:spcAft>
                <a:spcPts val="0"/>
              </a:spcAft>
              <a:buClr>
                <a:schemeClr val="lt1"/>
              </a:buClr>
              <a:buSzPts val="800"/>
              <a:buNone/>
              <a:defRPr sz="700"/>
            </a:lvl9pPr>
          </a:lstStyle>
          <a:p/>
        </p:txBody>
      </p:sp>
      <p:sp>
        <p:nvSpPr>
          <p:cNvPr id="675" name="Google Shape;675;p76"/>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6" name="Google Shape;676;p76"/>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7" name="Google Shape;677;p76"/>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8" name="Shape 678"/>
        <p:cNvGrpSpPr/>
        <p:nvPr/>
      </p:nvGrpSpPr>
      <p:grpSpPr>
        <a:xfrm>
          <a:off x="0" y="0"/>
          <a:ext cx="0" cy="0"/>
          <a:chOff x="0" y="0"/>
          <a:chExt cx="0" cy="0"/>
        </a:xfrm>
      </p:grpSpPr>
      <p:sp>
        <p:nvSpPr>
          <p:cNvPr id="679" name="Google Shape;679;p77"/>
          <p:cNvSpPr txBox="1"/>
          <p:nvPr>
            <p:ph type="title"/>
          </p:nvPr>
        </p:nvSpPr>
        <p:spPr>
          <a:xfrm>
            <a:off x="856060" y="463888"/>
            <a:ext cx="7429499" cy="1108928"/>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0" name="Google Shape;680;p77"/>
          <p:cNvSpPr txBox="1"/>
          <p:nvPr>
            <p:ph idx="1" type="body"/>
          </p:nvPr>
        </p:nvSpPr>
        <p:spPr>
          <a:xfrm rot="5400000">
            <a:off x="3242666" y="-699492"/>
            <a:ext cx="2656286" cy="7429499"/>
          </a:xfrm>
          <a:prstGeom prst="rect">
            <a:avLst/>
          </a:prstGeom>
          <a:noFill/>
          <a:ln>
            <a:noFill/>
          </a:ln>
        </p:spPr>
        <p:txBody>
          <a:bodyPr anchorCtr="0" anchor="t" bIns="34275" lIns="68575" spcFirstLastPara="1" rIns="68575" wrap="square" tIns="34275">
            <a:normAutofit/>
          </a:bodyPr>
          <a:lstStyle>
            <a:lvl1pPr indent="-336550" lvl="0" marL="457200" algn="l">
              <a:lnSpc>
                <a:spcPct val="120000"/>
              </a:lnSpc>
              <a:spcBef>
                <a:spcPts val="800"/>
              </a:spcBef>
              <a:spcAft>
                <a:spcPts val="0"/>
              </a:spcAft>
              <a:buClr>
                <a:schemeClr val="lt1"/>
              </a:buClr>
              <a:buSzPts val="1700"/>
              <a:buChar char="•"/>
              <a:defRPr/>
            </a:lvl1pPr>
            <a:lvl2pPr indent="-336550" lvl="1" marL="914400" algn="l">
              <a:lnSpc>
                <a:spcPct val="120000"/>
              </a:lnSpc>
              <a:spcBef>
                <a:spcPts val="400"/>
              </a:spcBef>
              <a:spcAft>
                <a:spcPts val="0"/>
              </a:spcAft>
              <a:buClr>
                <a:schemeClr val="lt1"/>
              </a:buClr>
              <a:buSzPts val="1700"/>
              <a:buChar char="•"/>
              <a:defRPr/>
            </a:lvl2pPr>
            <a:lvl3pPr indent="-336550" lvl="2" marL="1371600" algn="l">
              <a:lnSpc>
                <a:spcPct val="120000"/>
              </a:lnSpc>
              <a:spcBef>
                <a:spcPts val="400"/>
              </a:spcBef>
              <a:spcAft>
                <a:spcPts val="0"/>
              </a:spcAft>
              <a:buClr>
                <a:schemeClr val="lt1"/>
              </a:buClr>
              <a:buSzPts val="1700"/>
              <a:buChar char="•"/>
              <a:defRPr/>
            </a:lvl3pPr>
            <a:lvl4pPr indent="-336550" lvl="3" marL="1828800" algn="l">
              <a:lnSpc>
                <a:spcPct val="120000"/>
              </a:lnSpc>
              <a:spcBef>
                <a:spcPts val="400"/>
              </a:spcBef>
              <a:spcAft>
                <a:spcPts val="0"/>
              </a:spcAft>
              <a:buClr>
                <a:schemeClr val="lt1"/>
              </a:buClr>
              <a:buSzPts val="1700"/>
              <a:buChar char="•"/>
              <a:defRPr/>
            </a:lvl4pPr>
            <a:lvl5pPr indent="-336550" lvl="4" marL="2286000" algn="l">
              <a:lnSpc>
                <a:spcPct val="120000"/>
              </a:lnSpc>
              <a:spcBef>
                <a:spcPts val="400"/>
              </a:spcBef>
              <a:spcAft>
                <a:spcPts val="0"/>
              </a:spcAft>
              <a:buClr>
                <a:schemeClr val="lt1"/>
              </a:buClr>
              <a:buSzPts val="1700"/>
              <a:buChar char="•"/>
              <a:defRPr/>
            </a:lvl5pPr>
            <a:lvl6pPr indent="-336550" lvl="5" marL="2743200" algn="l">
              <a:lnSpc>
                <a:spcPct val="120000"/>
              </a:lnSpc>
              <a:spcBef>
                <a:spcPts val="400"/>
              </a:spcBef>
              <a:spcAft>
                <a:spcPts val="0"/>
              </a:spcAft>
              <a:buClr>
                <a:schemeClr val="lt1"/>
              </a:buClr>
              <a:buSzPts val="1700"/>
              <a:buChar char="•"/>
              <a:defRPr/>
            </a:lvl6pPr>
            <a:lvl7pPr indent="-336550" lvl="6" marL="3200400" algn="l">
              <a:lnSpc>
                <a:spcPct val="120000"/>
              </a:lnSpc>
              <a:spcBef>
                <a:spcPts val="400"/>
              </a:spcBef>
              <a:spcAft>
                <a:spcPts val="0"/>
              </a:spcAft>
              <a:buClr>
                <a:schemeClr val="lt1"/>
              </a:buClr>
              <a:buSzPts val="1700"/>
              <a:buChar char="•"/>
              <a:defRPr/>
            </a:lvl7pPr>
            <a:lvl8pPr indent="-336550" lvl="7" marL="3657600" algn="l">
              <a:lnSpc>
                <a:spcPct val="120000"/>
              </a:lnSpc>
              <a:spcBef>
                <a:spcPts val="400"/>
              </a:spcBef>
              <a:spcAft>
                <a:spcPts val="0"/>
              </a:spcAft>
              <a:buClr>
                <a:schemeClr val="lt1"/>
              </a:buClr>
              <a:buSzPts val="1700"/>
              <a:buChar char="•"/>
              <a:defRPr/>
            </a:lvl8pPr>
            <a:lvl9pPr indent="-336550" lvl="8" marL="4114800" algn="l">
              <a:lnSpc>
                <a:spcPct val="120000"/>
              </a:lnSpc>
              <a:spcBef>
                <a:spcPts val="400"/>
              </a:spcBef>
              <a:spcAft>
                <a:spcPts val="0"/>
              </a:spcAft>
              <a:buClr>
                <a:schemeClr val="lt1"/>
              </a:buClr>
              <a:buSzPts val="1700"/>
              <a:buChar char="•"/>
              <a:defRPr/>
            </a:lvl9pPr>
          </a:lstStyle>
          <a:p/>
        </p:txBody>
      </p:sp>
      <p:sp>
        <p:nvSpPr>
          <p:cNvPr id="681" name="Google Shape;681;p77"/>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2" name="Google Shape;682;p77"/>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3" name="Google Shape;683;p77"/>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84" name="Shape 684"/>
        <p:cNvGrpSpPr/>
        <p:nvPr/>
      </p:nvGrpSpPr>
      <p:grpSpPr>
        <a:xfrm>
          <a:off x="0" y="0"/>
          <a:ext cx="0" cy="0"/>
          <a:chOff x="0" y="0"/>
          <a:chExt cx="0" cy="0"/>
        </a:xfrm>
      </p:grpSpPr>
      <p:sp>
        <p:nvSpPr>
          <p:cNvPr id="685" name="Google Shape;685;p78"/>
          <p:cNvSpPr txBox="1"/>
          <p:nvPr>
            <p:ph type="title"/>
          </p:nvPr>
        </p:nvSpPr>
        <p:spPr>
          <a:xfrm rot="5400000">
            <a:off x="5590579" y="1648421"/>
            <a:ext cx="3886201" cy="1503758"/>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6" name="Google Shape;686;p78"/>
          <p:cNvSpPr txBox="1"/>
          <p:nvPr>
            <p:ph idx="1" type="body"/>
          </p:nvPr>
        </p:nvSpPr>
        <p:spPr>
          <a:xfrm rot="5400000">
            <a:off x="1818678" y="-505422"/>
            <a:ext cx="3886201" cy="5811442"/>
          </a:xfrm>
          <a:prstGeom prst="rect">
            <a:avLst/>
          </a:prstGeom>
          <a:noFill/>
          <a:ln>
            <a:noFill/>
          </a:ln>
        </p:spPr>
        <p:txBody>
          <a:bodyPr anchorCtr="0" anchor="t" bIns="34275" lIns="68575" spcFirstLastPara="1" rIns="68575" wrap="square" tIns="34275">
            <a:normAutofit/>
          </a:bodyPr>
          <a:lstStyle>
            <a:lvl1pPr indent="-336550" lvl="0" marL="457200" algn="l">
              <a:lnSpc>
                <a:spcPct val="120000"/>
              </a:lnSpc>
              <a:spcBef>
                <a:spcPts val="800"/>
              </a:spcBef>
              <a:spcAft>
                <a:spcPts val="0"/>
              </a:spcAft>
              <a:buClr>
                <a:schemeClr val="lt1"/>
              </a:buClr>
              <a:buSzPts val="1700"/>
              <a:buChar char="•"/>
              <a:defRPr/>
            </a:lvl1pPr>
            <a:lvl2pPr indent="-336550" lvl="1" marL="914400" algn="l">
              <a:lnSpc>
                <a:spcPct val="120000"/>
              </a:lnSpc>
              <a:spcBef>
                <a:spcPts val="400"/>
              </a:spcBef>
              <a:spcAft>
                <a:spcPts val="0"/>
              </a:spcAft>
              <a:buClr>
                <a:schemeClr val="lt1"/>
              </a:buClr>
              <a:buSzPts val="1700"/>
              <a:buChar char="•"/>
              <a:defRPr/>
            </a:lvl2pPr>
            <a:lvl3pPr indent="-336550" lvl="2" marL="1371600" algn="l">
              <a:lnSpc>
                <a:spcPct val="120000"/>
              </a:lnSpc>
              <a:spcBef>
                <a:spcPts val="400"/>
              </a:spcBef>
              <a:spcAft>
                <a:spcPts val="0"/>
              </a:spcAft>
              <a:buClr>
                <a:schemeClr val="lt1"/>
              </a:buClr>
              <a:buSzPts val="1700"/>
              <a:buChar char="•"/>
              <a:defRPr/>
            </a:lvl3pPr>
            <a:lvl4pPr indent="-336550" lvl="3" marL="1828800" algn="l">
              <a:lnSpc>
                <a:spcPct val="120000"/>
              </a:lnSpc>
              <a:spcBef>
                <a:spcPts val="400"/>
              </a:spcBef>
              <a:spcAft>
                <a:spcPts val="0"/>
              </a:spcAft>
              <a:buClr>
                <a:schemeClr val="lt1"/>
              </a:buClr>
              <a:buSzPts val="1700"/>
              <a:buChar char="•"/>
              <a:defRPr/>
            </a:lvl4pPr>
            <a:lvl5pPr indent="-336550" lvl="4" marL="2286000" algn="l">
              <a:lnSpc>
                <a:spcPct val="120000"/>
              </a:lnSpc>
              <a:spcBef>
                <a:spcPts val="400"/>
              </a:spcBef>
              <a:spcAft>
                <a:spcPts val="0"/>
              </a:spcAft>
              <a:buClr>
                <a:schemeClr val="lt1"/>
              </a:buClr>
              <a:buSzPts val="1700"/>
              <a:buChar char="•"/>
              <a:defRPr/>
            </a:lvl5pPr>
            <a:lvl6pPr indent="-336550" lvl="5" marL="2743200" algn="l">
              <a:lnSpc>
                <a:spcPct val="120000"/>
              </a:lnSpc>
              <a:spcBef>
                <a:spcPts val="400"/>
              </a:spcBef>
              <a:spcAft>
                <a:spcPts val="0"/>
              </a:spcAft>
              <a:buClr>
                <a:schemeClr val="lt1"/>
              </a:buClr>
              <a:buSzPts val="1700"/>
              <a:buChar char="•"/>
              <a:defRPr/>
            </a:lvl6pPr>
            <a:lvl7pPr indent="-336550" lvl="6" marL="3200400" algn="l">
              <a:lnSpc>
                <a:spcPct val="120000"/>
              </a:lnSpc>
              <a:spcBef>
                <a:spcPts val="400"/>
              </a:spcBef>
              <a:spcAft>
                <a:spcPts val="0"/>
              </a:spcAft>
              <a:buClr>
                <a:schemeClr val="lt1"/>
              </a:buClr>
              <a:buSzPts val="1700"/>
              <a:buChar char="•"/>
              <a:defRPr/>
            </a:lvl7pPr>
            <a:lvl8pPr indent="-336550" lvl="7" marL="3657600" algn="l">
              <a:lnSpc>
                <a:spcPct val="120000"/>
              </a:lnSpc>
              <a:spcBef>
                <a:spcPts val="400"/>
              </a:spcBef>
              <a:spcAft>
                <a:spcPts val="0"/>
              </a:spcAft>
              <a:buClr>
                <a:schemeClr val="lt1"/>
              </a:buClr>
              <a:buSzPts val="1700"/>
              <a:buChar char="•"/>
              <a:defRPr/>
            </a:lvl8pPr>
            <a:lvl9pPr indent="-336550" lvl="8" marL="4114800" algn="l">
              <a:lnSpc>
                <a:spcPct val="120000"/>
              </a:lnSpc>
              <a:spcBef>
                <a:spcPts val="400"/>
              </a:spcBef>
              <a:spcAft>
                <a:spcPts val="0"/>
              </a:spcAft>
              <a:buClr>
                <a:schemeClr val="lt1"/>
              </a:buClr>
              <a:buSzPts val="1700"/>
              <a:buChar char="•"/>
              <a:defRPr/>
            </a:lvl9pPr>
          </a:lstStyle>
          <a:p/>
        </p:txBody>
      </p:sp>
      <p:sp>
        <p:nvSpPr>
          <p:cNvPr id="687" name="Google Shape;687;p78"/>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8" name="Google Shape;688;p78"/>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9" name="Google Shape;689;p78"/>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type="tx">
  <p:cSld name="TITLE_AND_BODY">
    <p:bg>
      <p:bgPr>
        <a:solidFill>
          <a:srgbClr val="FFFFFF"/>
        </a:solidFill>
      </p:bgPr>
    </p:bg>
    <p:spTree>
      <p:nvGrpSpPr>
        <p:cNvPr id="694" name="Shape 694"/>
        <p:cNvGrpSpPr/>
        <p:nvPr/>
      </p:nvGrpSpPr>
      <p:grpSpPr>
        <a:xfrm>
          <a:off x="0" y="0"/>
          <a:ext cx="0" cy="0"/>
          <a:chOff x="0" y="0"/>
          <a:chExt cx="0" cy="0"/>
        </a:xfrm>
      </p:grpSpPr>
      <p:sp>
        <p:nvSpPr>
          <p:cNvPr id="695" name="Google Shape;695;p80"/>
          <p:cNvSpPr txBox="1"/>
          <p:nvPr>
            <p:ph type="title"/>
          </p:nvPr>
        </p:nvSpPr>
        <p:spPr>
          <a:xfrm>
            <a:off x="633413" y="133350"/>
            <a:ext cx="7877175" cy="857250"/>
          </a:xfrm>
          <a:prstGeom prst="rect">
            <a:avLst/>
          </a:prstGeom>
          <a:noFill/>
          <a:ln>
            <a:noFill/>
          </a:ln>
        </p:spPr>
        <p:txBody>
          <a:bodyPr anchorCtr="0" anchor="ctr" bIns="19050" lIns="19050" spcFirstLastPara="1" rIns="19050" wrap="square" tIns="19050">
            <a:normAutofit/>
          </a:bodyPr>
          <a:lstStyle>
            <a:lvl1pPr lvl="0" algn="ctr">
              <a:lnSpc>
                <a:spcPct val="100000"/>
              </a:lnSpc>
              <a:spcBef>
                <a:spcPts val="0"/>
              </a:spcBef>
              <a:spcAft>
                <a:spcPts val="0"/>
              </a:spcAft>
              <a:buClr>
                <a:srgbClr val="000000"/>
              </a:buClr>
              <a:buSzPts val="3300"/>
              <a:buFont typeface="Garamond"/>
              <a:buNone/>
              <a:defRPr sz="3300">
                <a:latin typeface="Garamond"/>
                <a:ea typeface="Garamond"/>
                <a:cs typeface="Garamond"/>
                <a:sym typeface="Garamond"/>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696" name="Google Shape;696;p80"/>
          <p:cNvSpPr txBox="1"/>
          <p:nvPr>
            <p:ph idx="1" type="body"/>
          </p:nvPr>
        </p:nvSpPr>
        <p:spPr>
          <a:xfrm>
            <a:off x="633413" y="1181100"/>
            <a:ext cx="7877175" cy="3486150"/>
          </a:xfrm>
          <a:prstGeom prst="rect">
            <a:avLst/>
          </a:prstGeom>
          <a:noFill/>
          <a:ln>
            <a:noFill/>
          </a:ln>
        </p:spPr>
        <p:txBody>
          <a:bodyPr anchorCtr="0" anchor="ctr" bIns="19050" lIns="19050" spcFirstLastPara="1" rIns="19050" wrap="square" tIns="19050">
            <a:normAutofit/>
          </a:bodyPr>
          <a:lstStyle>
            <a:lvl1pPr indent="-444500" lvl="0" marL="457200" algn="l">
              <a:lnSpc>
                <a:spcPct val="100000"/>
              </a:lnSpc>
              <a:spcBef>
                <a:spcPts val="2200"/>
              </a:spcBef>
              <a:spcAft>
                <a:spcPts val="0"/>
              </a:spcAft>
              <a:buClr>
                <a:srgbClr val="000000"/>
              </a:buClr>
              <a:buSzPts val="3400"/>
              <a:buFont typeface="Garamond"/>
              <a:buChar char="•"/>
              <a:defRPr sz="2700">
                <a:solidFill>
                  <a:srgbClr val="000000"/>
                </a:solidFill>
                <a:latin typeface="Garamond"/>
                <a:ea typeface="Garamond"/>
                <a:cs typeface="Garamond"/>
                <a:sym typeface="Garamond"/>
              </a:defRPr>
            </a:lvl1pPr>
            <a:lvl2pPr indent="-444500" lvl="1" marL="914400" algn="l">
              <a:lnSpc>
                <a:spcPct val="100000"/>
              </a:lnSpc>
              <a:spcBef>
                <a:spcPts val="2200"/>
              </a:spcBef>
              <a:spcAft>
                <a:spcPts val="0"/>
              </a:spcAft>
              <a:buClr>
                <a:srgbClr val="000000"/>
              </a:buClr>
              <a:buSzPts val="3400"/>
              <a:buFont typeface="Garamond"/>
              <a:buChar char="•"/>
              <a:defRPr sz="2700">
                <a:solidFill>
                  <a:srgbClr val="000000"/>
                </a:solidFill>
                <a:latin typeface="Garamond"/>
                <a:ea typeface="Garamond"/>
                <a:cs typeface="Garamond"/>
                <a:sym typeface="Garamond"/>
              </a:defRPr>
            </a:lvl2pPr>
            <a:lvl3pPr indent="-444500" lvl="2" marL="1371600" algn="l">
              <a:lnSpc>
                <a:spcPct val="100000"/>
              </a:lnSpc>
              <a:spcBef>
                <a:spcPts val="2200"/>
              </a:spcBef>
              <a:spcAft>
                <a:spcPts val="0"/>
              </a:spcAft>
              <a:buClr>
                <a:srgbClr val="000000"/>
              </a:buClr>
              <a:buSzPts val="3400"/>
              <a:buFont typeface="Garamond"/>
              <a:buChar char="•"/>
              <a:defRPr sz="2700">
                <a:solidFill>
                  <a:srgbClr val="000000"/>
                </a:solidFill>
                <a:latin typeface="Garamond"/>
                <a:ea typeface="Garamond"/>
                <a:cs typeface="Garamond"/>
                <a:sym typeface="Garamond"/>
              </a:defRPr>
            </a:lvl3pPr>
            <a:lvl4pPr indent="-444500" lvl="3" marL="1828800" algn="l">
              <a:lnSpc>
                <a:spcPct val="100000"/>
              </a:lnSpc>
              <a:spcBef>
                <a:spcPts val="2200"/>
              </a:spcBef>
              <a:spcAft>
                <a:spcPts val="0"/>
              </a:spcAft>
              <a:buClr>
                <a:srgbClr val="000000"/>
              </a:buClr>
              <a:buSzPts val="3400"/>
              <a:buFont typeface="Garamond"/>
              <a:buChar char="•"/>
              <a:defRPr sz="2700">
                <a:solidFill>
                  <a:srgbClr val="000000"/>
                </a:solidFill>
                <a:latin typeface="Garamond"/>
                <a:ea typeface="Garamond"/>
                <a:cs typeface="Garamond"/>
                <a:sym typeface="Garamond"/>
              </a:defRPr>
            </a:lvl4pPr>
            <a:lvl5pPr indent="-444500" lvl="4" marL="2286000" algn="l">
              <a:lnSpc>
                <a:spcPct val="100000"/>
              </a:lnSpc>
              <a:spcBef>
                <a:spcPts val="2200"/>
              </a:spcBef>
              <a:spcAft>
                <a:spcPts val="0"/>
              </a:spcAft>
              <a:buClr>
                <a:srgbClr val="000000"/>
              </a:buClr>
              <a:buSzPts val="3400"/>
              <a:buFont typeface="Garamond"/>
              <a:buChar char="•"/>
              <a:defRPr sz="2700">
                <a:solidFill>
                  <a:srgbClr val="000000"/>
                </a:solidFill>
                <a:latin typeface="Garamond"/>
                <a:ea typeface="Garamond"/>
                <a:cs typeface="Garamond"/>
                <a:sym typeface="Garamond"/>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697" name="Google Shape;697;p80"/>
          <p:cNvSpPr txBox="1"/>
          <p:nvPr>
            <p:ph idx="12" type="sldNum"/>
          </p:nvPr>
        </p:nvSpPr>
        <p:spPr>
          <a:xfrm>
            <a:off x="4492228" y="4905375"/>
            <a:ext cx="154782" cy="161925"/>
          </a:xfrm>
          <a:prstGeom prst="rect">
            <a:avLst/>
          </a:prstGeom>
          <a:noFill/>
          <a:ln>
            <a:noFill/>
          </a:ln>
        </p:spPr>
        <p:txBody>
          <a:bodyPr anchorCtr="0" anchor="t" bIns="19050" lIns="19050" spcFirstLastPara="1" rIns="19050" wrap="square" tIns="19050">
            <a:spAutoFit/>
          </a:bodyPr>
          <a:lstStyle>
            <a:lvl1pPr indent="0" lvl="0"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1pPr>
            <a:lvl2pPr indent="0" lvl="1"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2pPr>
            <a:lvl3pPr indent="0" lvl="2"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3pPr>
            <a:lvl4pPr indent="0" lvl="3"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4pPr>
            <a:lvl5pPr indent="0" lvl="4"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5pPr>
            <a:lvl6pPr indent="0" lvl="5"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6pPr>
            <a:lvl7pPr indent="0" lvl="6"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7pPr>
            <a:lvl8pPr indent="0" lvl="7"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8pPr>
            <a:lvl9pPr indent="0" lvl="8"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n"/>
              <a:t>‹#›</a:t>
            </a:fld>
            <a:endParaRPr b="0" i="0" sz="900" u="none" cap="none" strike="noStrike">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698" name="Shape 698"/>
        <p:cNvGrpSpPr/>
        <p:nvPr/>
      </p:nvGrpSpPr>
      <p:grpSpPr>
        <a:xfrm>
          <a:off x="0" y="0"/>
          <a:ext cx="0" cy="0"/>
          <a:chOff x="0" y="0"/>
          <a:chExt cx="0" cy="0"/>
        </a:xfrm>
      </p:grpSpPr>
      <p:sp>
        <p:nvSpPr>
          <p:cNvPr id="699" name="Google Shape;699;p81"/>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700" name="Shape 700"/>
        <p:cNvGrpSpPr/>
        <p:nvPr/>
      </p:nvGrpSpPr>
      <p:grpSpPr>
        <a:xfrm>
          <a:off x="0" y="0"/>
          <a:ext cx="0" cy="0"/>
          <a:chOff x="0" y="0"/>
          <a:chExt cx="0" cy="0"/>
        </a:xfrm>
      </p:grpSpPr>
      <p:pic>
        <p:nvPicPr>
          <p:cNvPr descr="Picture 10" id="701" name="Google Shape;701;p82"/>
          <p:cNvPicPr preferRelativeResize="0"/>
          <p:nvPr/>
        </p:nvPicPr>
        <p:blipFill rotWithShape="1">
          <a:blip r:embed="rId3">
            <a:alphaModFix/>
          </a:blip>
          <a:srcRect b="9289" l="5333" r="85108" t="82707"/>
          <a:stretch/>
        </p:blipFill>
        <p:spPr>
          <a:xfrm rot="-5400000">
            <a:off x="10546603" y="4717304"/>
            <a:ext cx="395193" cy="457200"/>
          </a:xfrm>
          <a:prstGeom prst="rect">
            <a:avLst/>
          </a:prstGeom>
          <a:noFill/>
          <a:ln>
            <a:noFill/>
          </a:ln>
        </p:spPr>
      </p:pic>
      <p:sp>
        <p:nvSpPr>
          <p:cNvPr id="702" name="Google Shape;702;p82"/>
          <p:cNvSpPr txBox="1"/>
          <p:nvPr>
            <p:ph type="title"/>
          </p:nvPr>
        </p:nvSpPr>
        <p:spPr>
          <a:xfrm>
            <a:off x="457199" y="666749"/>
            <a:ext cx="8229601" cy="859537"/>
          </a:xfrm>
          <a:prstGeom prst="rect">
            <a:avLst/>
          </a:prstGeom>
          <a:noFill/>
          <a:ln>
            <a:noFill/>
          </a:ln>
        </p:spPr>
        <p:txBody>
          <a:bodyPr anchorCtr="0" anchor="ctr" bIns="45725" lIns="45725" spcFirstLastPara="1" rIns="45725" wrap="square" tIns="45725">
            <a:normAutofit/>
          </a:bodyPr>
          <a:lstStyle>
            <a:lvl1pPr lvl="0" algn="ctr">
              <a:lnSpc>
                <a:spcPct val="75000"/>
              </a:lnSpc>
              <a:spcBef>
                <a:spcPts val="0"/>
              </a:spcBef>
              <a:spcAft>
                <a:spcPts val="0"/>
              </a:spcAft>
              <a:buClr>
                <a:srgbClr val="C6531F"/>
              </a:buClr>
              <a:buSzPts val="3600"/>
              <a:buFont typeface="Arial Black"/>
              <a:buNone/>
              <a:defRPr sz="3600" cap="none">
                <a:solidFill>
                  <a:srgbClr val="C6531F"/>
                </a:solidFill>
                <a:latin typeface="Arial Black"/>
                <a:ea typeface="Arial Black"/>
                <a:cs typeface="Arial Black"/>
                <a:sym typeface="Arial Black"/>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703" name="Google Shape;703;p82"/>
          <p:cNvSpPr txBox="1"/>
          <p:nvPr>
            <p:ph idx="1" type="body"/>
          </p:nvPr>
        </p:nvSpPr>
        <p:spPr>
          <a:xfrm>
            <a:off x="457199" y="1749028"/>
            <a:ext cx="4038601" cy="3108722"/>
          </a:xfrm>
          <a:prstGeom prst="rect">
            <a:avLst/>
          </a:prstGeom>
          <a:noFill/>
          <a:ln>
            <a:noFill/>
          </a:ln>
        </p:spPr>
        <p:txBody>
          <a:bodyPr anchorCtr="0" anchor="t" bIns="45725" lIns="45725" spcFirstLastPara="1" rIns="45725" wrap="square" tIns="45725">
            <a:normAutofit/>
          </a:bodyPr>
          <a:lstStyle>
            <a:lvl1pPr indent="-400050" lvl="0" marL="457200" algn="l">
              <a:lnSpc>
                <a:spcPct val="100000"/>
              </a:lnSpc>
              <a:spcBef>
                <a:spcPts val="600"/>
              </a:spcBef>
              <a:spcAft>
                <a:spcPts val="0"/>
              </a:spcAft>
              <a:buClr>
                <a:srgbClr val="000000"/>
              </a:buClr>
              <a:buSzPts val="2700"/>
              <a:buChar char="•"/>
              <a:defRPr sz="2700">
                <a:solidFill>
                  <a:srgbClr val="000000"/>
                </a:solidFill>
              </a:defRPr>
            </a:lvl1pPr>
            <a:lvl2pPr indent="-400050" lvl="1" marL="914400" algn="l">
              <a:lnSpc>
                <a:spcPct val="100000"/>
              </a:lnSpc>
              <a:spcBef>
                <a:spcPts val="600"/>
              </a:spcBef>
              <a:spcAft>
                <a:spcPts val="0"/>
              </a:spcAft>
              <a:buClr>
                <a:srgbClr val="000000"/>
              </a:buClr>
              <a:buSzPts val="2700"/>
              <a:buChar char="–"/>
              <a:defRPr sz="2700">
                <a:solidFill>
                  <a:srgbClr val="000000"/>
                </a:solidFill>
              </a:defRPr>
            </a:lvl2pPr>
            <a:lvl3pPr indent="-400050" lvl="2" marL="1371600" algn="l">
              <a:lnSpc>
                <a:spcPct val="100000"/>
              </a:lnSpc>
              <a:spcBef>
                <a:spcPts val="600"/>
              </a:spcBef>
              <a:spcAft>
                <a:spcPts val="0"/>
              </a:spcAft>
              <a:buClr>
                <a:srgbClr val="000000"/>
              </a:buClr>
              <a:buSzPts val="2700"/>
              <a:buChar char="•"/>
              <a:defRPr sz="2700">
                <a:solidFill>
                  <a:srgbClr val="000000"/>
                </a:solidFill>
              </a:defRPr>
            </a:lvl3pPr>
            <a:lvl4pPr indent="-400050" lvl="3" marL="1828800" algn="l">
              <a:lnSpc>
                <a:spcPct val="100000"/>
              </a:lnSpc>
              <a:spcBef>
                <a:spcPts val="600"/>
              </a:spcBef>
              <a:spcAft>
                <a:spcPts val="0"/>
              </a:spcAft>
              <a:buClr>
                <a:srgbClr val="000000"/>
              </a:buClr>
              <a:buSzPts val="2700"/>
              <a:buChar char="–"/>
              <a:defRPr sz="2700">
                <a:solidFill>
                  <a:srgbClr val="000000"/>
                </a:solidFill>
              </a:defRPr>
            </a:lvl4pPr>
            <a:lvl5pPr indent="-400050" lvl="4" marL="2286000" algn="l">
              <a:lnSpc>
                <a:spcPct val="100000"/>
              </a:lnSpc>
              <a:spcBef>
                <a:spcPts val="600"/>
              </a:spcBef>
              <a:spcAft>
                <a:spcPts val="0"/>
              </a:spcAft>
              <a:buClr>
                <a:srgbClr val="000000"/>
              </a:buClr>
              <a:buSzPts val="2700"/>
              <a:buChar char="»"/>
              <a:defRPr sz="2700">
                <a:solidFill>
                  <a:srgbClr val="000000"/>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04" name="Google Shape;704;p82"/>
          <p:cNvSpPr txBox="1"/>
          <p:nvPr>
            <p:ph idx="12" type="sldNum"/>
          </p:nvPr>
        </p:nvSpPr>
        <p:spPr>
          <a:xfrm>
            <a:off x="4419599" y="4629149"/>
            <a:ext cx="2133601" cy="276226"/>
          </a:xfrm>
          <a:prstGeom prst="rect">
            <a:avLst/>
          </a:prstGeom>
          <a:noFill/>
          <a:ln>
            <a:noFill/>
          </a:ln>
        </p:spPr>
        <p:txBody>
          <a:bodyPr anchorCtr="0" anchor="ctr" bIns="45725" lIns="45725" spcFirstLastPara="1" rIns="45725" wrap="square" tIns="45725">
            <a:spAutoFit/>
          </a:bodyPr>
          <a:lstStyle>
            <a:lvl1pPr indent="0" lvl="0" marL="0" marR="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b="0" i="0" u="none" cap="none" strike="noStrike">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gradFill>
          <a:gsLst>
            <a:gs pos="0">
              <a:srgbClr val="0E295B"/>
            </a:gs>
            <a:gs pos="98000">
              <a:srgbClr val="000000"/>
            </a:gs>
            <a:gs pos="100000">
              <a:srgbClr val="000000"/>
            </a:gs>
          </a:gsLst>
          <a:path path="circle">
            <a:fillToRect b="50%" l="50%" r="50%" t="50%"/>
          </a:path>
          <a:tileRect/>
        </a:gradFill>
      </p:bgPr>
    </p:bg>
    <p:spTree>
      <p:nvGrpSpPr>
        <p:cNvPr id="705" name="Shape 705"/>
        <p:cNvGrpSpPr/>
        <p:nvPr/>
      </p:nvGrpSpPr>
      <p:grpSpPr>
        <a:xfrm>
          <a:off x="0" y="0"/>
          <a:ext cx="0" cy="0"/>
          <a:chOff x="0" y="0"/>
          <a:chExt cx="0" cy="0"/>
        </a:xfrm>
      </p:grpSpPr>
      <p:sp>
        <p:nvSpPr>
          <p:cNvPr id="706" name="Google Shape;706;p83"/>
          <p:cNvSpPr txBox="1"/>
          <p:nvPr>
            <p:ph type="title"/>
          </p:nvPr>
        </p:nvSpPr>
        <p:spPr>
          <a:xfrm>
            <a:off x="457199" y="205978"/>
            <a:ext cx="8229601" cy="857252"/>
          </a:xfrm>
          <a:prstGeom prst="rect">
            <a:avLst/>
          </a:prstGeom>
          <a:noFill/>
          <a:ln>
            <a:noFill/>
          </a:ln>
        </p:spPr>
        <p:txBody>
          <a:bodyPr anchorCtr="0" anchor="ctr" bIns="45725" lIns="45725" spcFirstLastPara="1" rIns="45725" wrap="square" tIns="45725">
            <a:normAutofit/>
          </a:bodyPr>
          <a:lstStyle>
            <a:lvl1pPr lvl="0" algn="ctr">
              <a:lnSpc>
                <a:spcPct val="100000"/>
              </a:lnSpc>
              <a:spcBef>
                <a:spcPts val="0"/>
              </a:spcBef>
              <a:spcAft>
                <a:spcPts val="0"/>
              </a:spcAft>
              <a:buClr>
                <a:srgbClr val="FFFFFF"/>
              </a:buClr>
              <a:buSzPts val="4400"/>
              <a:buFont typeface="Calibri"/>
              <a:buNone/>
              <a:defRPr sz="4400">
                <a:solidFill>
                  <a:srgbClr val="FFFFFF"/>
                </a:solidFill>
                <a:latin typeface="Calibri"/>
                <a:ea typeface="Calibri"/>
                <a:cs typeface="Calibri"/>
                <a:sym typeface="Calibri"/>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707" name="Google Shape;707;p83"/>
          <p:cNvSpPr txBox="1"/>
          <p:nvPr>
            <p:ph idx="1" type="body"/>
          </p:nvPr>
        </p:nvSpPr>
        <p:spPr>
          <a:xfrm>
            <a:off x="457199" y="1200151"/>
            <a:ext cx="8229601" cy="3394472"/>
          </a:xfrm>
          <a:prstGeom prst="rect">
            <a:avLst/>
          </a:prstGeom>
          <a:noFill/>
          <a:ln>
            <a:noFill/>
          </a:ln>
        </p:spPr>
        <p:txBody>
          <a:bodyPr anchorCtr="0" anchor="t" bIns="45725" lIns="45725" spcFirstLastPara="1" rIns="45725" wrap="square" tIns="45725">
            <a:normAutofit/>
          </a:bodyPr>
          <a:lstStyle>
            <a:lvl1pPr indent="-431800" lvl="0" marL="457200" algn="l">
              <a:lnSpc>
                <a:spcPct val="100000"/>
              </a:lnSpc>
              <a:spcBef>
                <a:spcPts val="700"/>
              </a:spcBef>
              <a:spcAft>
                <a:spcPts val="0"/>
              </a:spcAft>
              <a:buClr>
                <a:srgbClr val="FFFFFF"/>
              </a:buClr>
              <a:buSzPts val="3200"/>
              <a:buChar char="•"/>
              <a:defRPr sz="3200">
                <a:latin typeface="Calibri"/>
                <a:ea typeface="Calibri"/>
                <a:cs typeface="Calibri"/>
                <a:sym typeface="Calibri"/>
              </a:defRPr>
            </a:lvl1pPr>
            <a:lvl2pPr indent="-431800" lvl="1" marL="914400" algn="l">
              <a:lnSpc>
                <a:spcPct val="100000"/>
              </a:lnSpc>
              <a:spcBef>
                <a:spcPts val="700"/>
              </a:spcBef>
              <a:spcAft>
                <a:spcPts val="0"/>
              </a:spcAft>
              <a:buClr>
                <a:srgbClr val="FFFFFF"/>
              </a:buClr>
              <a:buSzPts val="3200"/>
              <a:buChar char="–"/>
              <a:defRPr sz="3200">
                <a:latin typeface="Calibri"/>
                <a:ea typeface="Calibri"/>
                <a:cs typeface="Calibri"/>
                <a:sym typeface="Calibri"/>
              </a:defRPr>
            </a:lvl2pPr>
            <a:lvl3pPr indent="-431800" lvl="2" marL="1371600" algn="l">
              <a:lnSpc>
                <a:spcPct val="100000"/>
              </a:lnSpc>
              <a:spcBef>
                <a:spcPts val="700"/>
              </a:spcBef>
              <a:spcAft>
                <a:spcPts val="0"/>
              </a:spcAft>
              <a:buClr>
                <a:srgbClr val="FFFFFF"/>
              </a:buClr>
              <a:buSzPts val="3200"/>
              <a:buChar char="•"/>
              <a:defRPr sz="3200">
                <a:latin typeface="Calibri"/>
                <a:ea typeface="Calibri"/>
                <a:cs typeface="Calibri"/>
                <a:sym typeface="Calibri"/>
              </a:defRPr>
            </a:lvl3pPr>
            <a:lvl4pPr indent="-431800" lvl="3" marL="1828800" algn="l">
              <a:lnSpc>
                <a:spcPct val="100000"/>
              </a:lnSpc>
              <a:spcBef>
                <a:spcPts val="700"/>
              </a:spcBef>
              <a:spcAft>
                <a:spcPts val="0"/>
              </a:spcAft>
              <a:buClr>
                <a:srgbClr val="FFFFFF"/>
              </a:buClr>
              <a:buSzPts val="3200"/>
              <a:buChar char="–"/>
              <a:defRPr sz="3200">
                <a:latin typeface="Calibri"/>
                <a:ea typeface="Calibri"/>
                <a:cs typeface="Calibri"/>
                <a:sym typeface="Calibri"/>
              </a:defRPr>
            </a:lvl4pPr>
            <a:lvl5pPr indent="-431800" lvl="4" marL="2286000" algn="l">
              <a:lnSpc>
                <a:spcPct val="100000"/>
              </a:lnSpc>
              <a:spcBef>
                <a:spcPts val="700"/>
              </a:spcBef>
              <a:spcAft>
                <a:spcPts val="0"/>
              </a:spcAft>
              <a:buClr>
                <a:srgbClr val="FFFFFF"/>
              </a:buClr>
              <a:buSzPts val="3200"/>
              <a:buChar char="»"/>
              <a:defRPr sz="3200">
                <a:latin typeface="Calibri"/>
                <a:ea typeface="Calibri"/>
                <a:cs typeface="Calibri"/>
                <a:sym typeface="Calibri"/>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08" name="Google Shape;708;p83"/>
          <p:cNvSpPr txBox="1"/>
          <p:nvPr>
            <p:ph idx="12" type="sldNum"/>
          </p:nvPr>
        </p:nvSpPr>
        <p:spPr>
          <a:xfrm>
            <a:off x="8450666" y="4787456"/>
            <a:ext cx="236138" cy="233458"/>
          </a:xfrm>
          <a:prstGeom prst="rect">
            <a:avLst/>
          </a:prstGeom>
          <a:noFill/>
          <a:ln>
            <a:noFill/>
          </a:ln>
        </p:spPr>
        <p:txBody>
          <a:bodyPr anchorCtr="0" anchor="ctr" bIns="45725" lIns="45725" spcFirstLastPara="1" rIns="45725" wrap="square" tIns="45725">
            <a:spAutoFit/>
          </a:bodyPr>
          <a:lstStyle>
            <a:lvl1pPr indent="0" lvl="0"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b="0" i="0" u="none" cap="none" strike="noStrik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3" name="Shape 63"/>
        <p:cNvGrpSpPr/>
        <p:nvPr/>
      </p:nvGrpSpPr>
      <p:grpSpPr>
        <a:xfrm>
          <a:off x="0" y="0"/>
          <a:ext cx="0" cy="0"/>
          <a:chOff x="0" y="0"/>
          <a:chExt cx="0" cy="0"/>
        </a:xfrm>
      </p:grpSpPr>
      <p:pic>
        <p:nvPicPr>
          <p:cNvPr id="64" name="Google Shape;64;p9"/>
          <p:cNvPicPr preferRelativeResize="0"/>
          <p:nvPr/>
        </p:nvPicPr>
        <p:blipFill rotWithShape="1">
          <a:blip r:embed="rId2">
            <a:alphaModFix amt="31000"/>
          </a:blip>
          <a:srcRect b="0" l="0" r="0" t="34167"/>
          <a:stretch/>
        </p:blipFill>
        <p:spPr>
          <a:xfrm flipH="1">
            <a:off x="2308425" y="2152649"/>
            <a:ext cx="6918400" cy="3413775"/>
          </a:xfrm>
          <a:prstGeom prst="rect">
            <a:avLst/>
          </a:prstGeom>
          <a:noFill/>
          <a:ln>
            <a:noFill/>
          </a:ln>
        </p:spPr>
      </p:pic>
      <p:pic>
        <p:nvPicPr>
          <p:cNvPr id="65" name="Google Shape;65;p9"/>
          <p:cNvPicPr preferRelativeResize="0"/>
          <p:nvPr/>
        </p:nvPicPr>
        <p:blipFill rotWithShape="1">
          <a:blip r:embed="rId2">
            <a:alphaModFix amt="31000"/>
          </a:blip>
          <a:srcRect b="71614" l="0" r="0" t="0"/>
          <a:stretch/>
        </p:blipFill>
        <p:spPr>
          <a:xfrm>
            <a:off x="2285950" y="-49902"/>
            <a:ext cx="6918400" cy="1471927"/>
          </a:xfrm>
          <a:prstGeom prst="rect">
            <a:avLst/>
          </a:prstGeom>
          <a:noFill/>
          <a:ln>
            <a:noFill/>
          </a:ln>
        </p:spPr>
      </p:pic>
      <p:pic>
        <p:nvPicPr>
          <p:cNvPr id="66" name="Google Shape;66;p9"/>
          <p:cNvPicPr preferRelativeResize="0"/>
          <p:nvPr/>
        </p:nvPicPr>
        <p:blipFill rotWithShape="1">
          <a:blip r:embed="rId3">
            <a:alphaModFix amt="75000"/>
          </a:blip>
          <a:srcRect b="0" l="0" r="0" t="0"/>
          <a:stretch/>
        </p:blipFill>
        <p:spPr>
          <a:xfrm rot="6847917">
            <a:off x="2615236" y="41217"/>
            <a:ext cx="1151626" cy="1151611"/>
          </a:xfrm>
          <a:prstGeom prst="rect">
            <a:avLst/>
          </a:prstGeom>
          <a:noFill/>
          <a:ln>
            <a:noFill/>
          </a:ln>
        </p:spPr>
      </p:pic>
      <p:pic>
        <p:nvPicPr>
          <p:cNvPr id="67" name="Google Shape;67;p9"/>
          <p:cNvPicPr preferRelativeResize="0"/>
          <p:nvPr/>
        </p:nvPicPr>
        <p:blipFill rotWithShape="1">
          <a:blip r:embed="rId4">
            <a:alphaModFix amt="84000"/>
          </a:blip>
          <a:srcRect b="0" l="0" r="0" t="0"/>
          <a:stretch/>
        </p:blipFill>
        <p:spPr>
          <a:xfrm rot="-487121">
            <a:off x="3513258" y="4136129"/>
            <a:ext cx="811060" cy="811063"/>
          </a:xfrm>
          <a:prstGeom prst="rect">
            <a:avLst/>
          </a:prstGeom>
          <a:noFill/>
          <a:ln>
            <a:noFill/>
          </a:ln>
        </p:spPr>
      </p:pic>
      <p:pic>
        <p:nvPicPr>
          <p:cNvPr id="68" name="Google Shape;68;p9"/>
          <p:cNvPicPr preferRelativeResize="0"/>
          <p:nvPr/>
        </p:nvPicPr>
        <p:blipFill rotWithShape="1">
          <a:blip r:embed="rId5">
            <a:alphaModFix amt="60000"/>
          </a:blip>
          <a:srcRect b="0" l="0" r="0" t="0"/>
          <a:stretch/>
        </p:blipFill>
        <p:spPr>
          <a:xfrm rot="-487117">
            <a:off x="7288480" y="4430056"/>
            <a:ext cx="223202" cy="223203"/>
          </a:xfrm>
          <a:prstGeom prst="rect">
            <a:avLst/>
          </a:prstGeom>
          <a:noFill/>
          <a:ln>
            <a:noFill/>
          </a:ln>
        </p:spPr>
      </p:pic>
      <p:pic>
        <p:nvPicPr>
          <p:cNvPr id="69" name="Google Shape;69;p9"/>
          <p:cNvPicPr preferRelativeResize="0"/>
          <p:nvPr/>
        </p:nvPicPr>
        <p:blipFill rotWithShape="1">
          <a:blip r:embed="rId6">
            <a:alphaModFix amt="60000"/>
          </a:blip>
          <a:srcRect b="0" l="0" r="0" t="0"/>
          <a:stretch/>
        </p:blipFill>
        <p:spPr>
          <a:xfrm rot="-487117">
            <a:off x="6335980" y="427794"/>
            <a:ext cx="223202" cy="223203"/>
          </a:xfrm>
          <a:prstGeom prst="rect">
            <a:avLst/>
          </a:prstGeom>
          <a:noFill/>
          <a:ln>
            <a:noFill/>
          </a:ln>
        </p:spPr>
      </p:pic>
      <p:sp>
        <p:nvSpPr>
          <p:cNvPr id="70" name="Google Shape;70;p9"/>
          <p:cNvSpPr txBox="1"/>
          <p:nvPr>
            <p:ph type="title"/>
          </p:nvPr>
        </p:nvSpPr>
        <p:spPr>
          <a:xfrm>
            <a:off x="3779625" y="1566600"/>
            <a:ext cx="46512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1" name="Google Shape;71;p9"/>
          <p:cNvSpPr txBox="1"/>
          <p:nvPr>
            <p:ph idx="1" type="subTitle"/>
          </p:nvPr>
        </p:nvSpPr>
        <p:spPr>
          <a:xfrm>
            <a:off x="3779625" y="2408400"/>
            <a:ext cx="4651200" cy="1168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2">
    <p:bg>
      <p:bgPr>
        <a:gradFill>
          <a:gsLst>
            <a:gs pos="0">
              <a:srgbClr val="0E295B"/>
            </a:gs>
            <a:gs pos="98000">
              <a:srgbClr val="000000"/>
            </a:gs>
            <a:gs pos="100000">
              <a:srgbClr val="000000"/>
            </a:gs>
          </a:gsLst>
          <a:path path="circle">
            <a:fillToRect b="50%" l="50%" r="50%" t="50%"/>
          </a:path>
          <a:tileRect/>
        </a:gradFill>
      </p:bgPr>
    </p:bg>
    <p:spTree>
      <p:nvGrpSpPr>
        <p:cNvPr id="709" name="Shape 709"/>
        <p:cNvGrpSpPr/>
        <p:nvPr/>
      </p:nvGrpSpPr>
      <p:grpSpPr>
        <a:xfrm>
          <a:off x="0" y="0"/>
          <a:ext cx="0" cy="0"/>
          <a:chOff x="0" y="0"/>
          <a:chExt cx="0" cy="0"/>
        </a:xfrm>
      </p:grpSpPr>
      <p:sp>
        <p:nvSpPr>
          <p:cNvPr id="710" name="Google Shape;710;p84"/>
          <p:cNvSpPr txBox="1"/>
          <p:nvPr>
            <p:ph type="title"/>
          </p:nvPr>
        </p:nvSpPr>
        <p:spPr>
          <a:xfrm>
            <a:off x="457199" y="205978"/>
            <a:ext cx="8229601" cy="857252"/>
          </a:xfrm>
          <a:prstGeom prst="rect">
            <a:avLst/>
          </a:prstGeom>
          <a:noFill/>
          <a:ln>
            <a:noFill/>
          </a:ln>
        </p:spPr>
        <p:txBody>
          <a:bodyPr anchorCtr="0" anchor="ctr" bIns="45725" lIns="45725" spcFirstLastPara="1" rIns="45725" wrap="square" tIns="45725">
            <a:normAutofit/>
          </a:bodyPr>
          <a:lstStyle>
            <a:lvl1pPr lvl="0" algn="ctr">
              <a:lnSpc>
                <a:spcPct val="100000"/>
              </a:lnSpc>
              <a:spcBef>
                <a:spcPts val="0"/>
              </a:spcBef>
              <a:spcAft>
                <a:spcPts val="0"/>
              </a:spcAft>
              <a:buClr>
                <a:srgbClr val="000000"/>
              </a:buClr>
              <a:buSzPts val="4400"/>
              <a:buFont typeface="Calibri"/>
              <a:buNone/>
              <a:defRPr sz="4400">
                <a:latin typeface="Calibri"/>
                <a:ea typeface="Calibri"/>
                <a:cs typeface="Calibri"/>
                <a:sym typeface="Calibri"/>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711" name="Google Shape;711;p84"/>
          <p:cNvSpPr txBox="1"/>
          <p:nvPr>
            <p:ph idx="1" type="body"/>
          </p:nvPr>
        </p:nvSpPr>
        <p:spPr>
          <a:xfrm>
            <a:off x="457199" y="1200151"/>
            <a:ext cx="8229601" cy="3394472"/>
          </a:xfrm>
          <a:prstGeom prst="rect">
            <a:avLst/>
          </a:prstGeom>
          <a:noFill/>
          <a:ln>
            <a:noFill/>
          </a:ln>
        </p:spPr>
        <p:txBody>
          <a:bodyPr anchorCtr="0" anchor="t" bIns="45725" lIns="45725" spcFirstLastPara="1" rIns="45725" wrap="square" tIns="45725">
            <a:normAutofit/>
          </a:bodyPr>
          <a:lstStyle>
            <a:lvl1pPr indent="-431800" lvl="0" marL="457200" algn="l">
              <a:lnSpc>
                <a:spcPct val="100000"/>
              </a:lnSpc>
              <a:spcBef>
                <a:spcPts val="700"/>
              </a:spcBef>
              <a:spcAft>
                <a:spcPts val="0"/>
              </a:spcAft>
              <a:buClr>
                <a:srgbClr val="FFFFFF"/>
              </a:buClr>
              <a:buSzPts val="3200"/>
              <a:buChar char="•"/>
              <a:defRPr sz="3200">
                <a:latin typeface="Calibri"/>
                <a:ea typeface="Calibri"/>
                <a:cs typeface="Calibri"/>
                <a:sym typeface="Calibri"/>
              </a:defRPr>
            </a:lvl1pPr>
            <a:lvl2pPr indent="-431800" lvl="1" marL="914400" algn="l">
              <a:lnSpc>
                <a:spcPct val="100000"/>
              </a:lnSpc>
              <a:spcBef>
                <a:spcPts val="700"/>
              </a:spcBef>
              <a:spcAft>
                <a:spcPts val="0"/>
              </a:spcAft>
              <a:buClr>
                <a:srgbClr val="FFFFFF"/>
              </a:buClr>
              <a:buSzPts val="3200"/>
              <a:buChar char="–"/>
              <a:defRPr sz="3200">
                <a:latin typeface="Calibri"/>
                <a:ea typeface="Calibri"/>
                <a:cs typeface="Calibri"/>
                <a:sym typeface="Calibri"/>
              </a:defRPr>
            </a:lvl2pPr>
            <a:lvl3pPr indent="-431800" lvl="2" marL="1371600" algn="l">
              <a:lnSpc>
                <a:spcPct val="100000"/>
              </a:lnSpc>
              <a:spcBef>
                <a:spcPts val="700"/>
              </a:spcBef>
              <a:spcAft>
                <a:spcPts val="0"/>
              </a:spcAft>
              <a:buClr>
                <a:srgbClr val="FFFFFF"/>
              </a:buClr>
              <a:buSzPts val="3200"/>
              <a:buChar char="•"/>
              <a:defRPr sz="3200">
                <a:latin typeface="Calibri"/>
                <a:ea typeface="Calibri"/>
                <a:cs typeface="Calibri"/>
                <a:sym typeface="Calibri"/>
              </a:defRPr>
            </a:lvl3pPr>
            <a:lvl4pPr indent="-431800" lvl="3" marL="1828800" algn="l">
              <a:lnSpc>
                <a:spcPct val="100000"/>
              </a:lnSpc>
              <a:spcBef>
                <a:spcPts val="700"/>
              </a:spcBef>
              <a:spcAft>
                <a:spcPts val="0"/>
              </a:spcAft>
              <a:buClr>
                <a:srgbClr val="FFFFFF"/>
              </a:buClr>
              <a:buSzPts val="3200"/>
              <a:buChar char="–"/>
              <a:defRPr sz="3200">
                <a:latin typeface="Calibri"/>
                <a:ea typeface="Calibri"/>
                <a:cs typeface="Calibri"/>
                <a:sym typeface="Calibri"/>
              </a:defRPr>
            </a:lvl4pPr>
            <a:lvl5pPr indent="-431800" lvl="4" marL="2286000" algn="l">
              <a:lnSpc>
                <a:spcPct val="100000"/>
              </a:lnSpc>
              <a:spcBef>
                <a:spcPts val="700"/>
              </a:spcBef>
              <a:spcAft>
                <a:spcPts val="0"/>
              </a:spcAft>
              <a:buClr>
                <a:srgbClr val="FFFFFF"/>
              </a:buClr>
              <a:buSzPts val="3200"/>
              <a:buChar char="»"/>
              <a:defRPr sz="3200">
                <a:latin typeface="Calibri"/>
                <a:ea typeface="Calibri"/>
                <a:cs typeface="Calibri"/>
                <a:sym typeface="Calibri"/>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12" name="Google Shape;712;p84"/>
          <p:cNvSpPr txBox="1"/>
          <p:nvPr>
            <p:ph idx="12" type="sldNum"/>
          </p:nvPr>
        </p:nvSpPr>
        <p:spPr>
          <a:xfrm>
            <a:off x="8450666" y="4787456"/>
            <a:ext cx="236138" cy="233458"/>
          </a:xfrm>
          <a:prstGeom prst="rect">
            <a:avLst/>
          </a:prstGeom>
          <a:noFill/>
          <a:ln>
            <a:noFill/>
          </a:ln>
        </p:spPr>
        <p:txBody>
          <a:bodyPr anchorCtr="0" anchor="ctr" bIns="45725" lIns="45725" spcFirstLastPara="1" rIns="45725" wrap="square" tIns="45725">
            <a:spAutoFit/>
          </a:bodyPr>
          <a:lstStyle>
            <a:lvl1pPr indent="0" lvl="0"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b="0" i="0" u="none" cap="none" strike="noStrik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3">
    <p:bg>
      <p:bgPr>
        <a:gradFill>
          <a:gsLst>
            <a:gs pos="0">
              <a:srgbClr val="0E295B"/>
            </a:gs>
            <a:gs pos="98000">
              <a:srgbClr val="000000"/>
            </a:gs>
            <a:gs pos="100000">
              <a:srgbClr val="000000"/>
            </a:gs>
          </a:gsLst>
          <a:path path="circle">
            <a:fillToRect b="50%" l="50%" r="50%" t="50%"/>
          </a:path>
          <a:tileRect/>
        </a:gradFill>
      </p:bgPr>
    </p:bg>
    <p:spTree>
      <p:nvGrpSpPr>
        <p:cNvPr id="713" name="Shape 713"/>
        <p:cNvGrpSpPr/>
        <p:nvPr/>
      </p:nvGrpSpPr>
      <p:grpSpPr>
        <a:xfrm>
          <a:off x="0" y="0"/>
          <a:ext cx="0" cy="0"/>
          <a:chOff x="0" y="0"/>
          <a:chExt cx="0" cy="0"/>
        </a:xfrm>
      </p:grpSpPr>
      <p:sp>
        <p:nvSpPr>
          <p:cNvPr id="714" name="Google Shape;714;p85"/>
          <p:cNvSpPr txBox="1"/>
          <p:nvPr>
            <p:ph type="title"/>
          </p:nvPr>
        </p:nvSpPr>
        <p:spPr>
          <a:xfrm>
            <a:off x="457199" y="205978"/>
            <a:ext cx="8229601" cy="857252"/>
          </a:xfrm>
          <a:prstGeom prst="rect">
            <a:avLst/>
          </a:prstGeom>
          <a:noFill/>
          <a:ln>
            <a:noFill/>
          </a:ln>
        </p:spPr>
        <p:txBody>
          <a:bodyPr anchorCtr="0" anchor="ctr" bIns="45725" lIns="45725" spcFirstLastPara="1" rIns="45725" wrap="square" tIns="45725">
            <a:normAutofit/>
          </a:bodyPr>
          <a:lstStyle>
            <a:lvl1pPr lvl="0" algn="ctr">
              <a:lnSpc>
                <a:spcPct val="100000"/>
              </a:lnSpc>
              <a:spcBef>
                <a:spcPts val="0"/>
              </a:spcBef>
              <a:spcAft>
                <a:spcPts val="0"/>
              </a:spcAft>
              <a:buClr>
                <a:srgbClr val="000000"/>
              </a:buClr>
              <a:buSzPts val="4400"/>
              <a:buFont typeface="Calibri"/>
              <a:buNone/>
              <a:defRPr sz="4400">
                <a:latin typeface="Calibri"/>
                <a:ea typeface="Calibri"/>
                <a:cs typeface="Calibri"/>
                <a:sym typeface="Calibri"/>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715" name="Google Shape;715;p85"/>
          <p:cNvSpPr txBox="1"/>
          <p:nvPr>
            <p:ph idx="1" type="body"/>
          </p:nvPr>
        </p:nvSpPr>
        <p:spPr>
          <a:xfrm>
            <a:off x="457199" y="1200151"/>
            <a:ext cx="8229601" cy="3394472"/>
          </a:xfrm>
          <a:prstGeom prst="rect">
            <a:avLst/>
          </a:prstGeom>
          <a:noFill/>
          <a:ln>
            <a:noFill/>
          </a:ln>
        </p:spPr>
        <p:txBody>
          <a:bodyPr anchorCtr="0" anchor="t" bIns="45725" lIns="45725" spcFirstLastPara="1" rIns="45725" wrap="square" tIns="45725">
            <a:normAutofit/>
          </a:bodyPr>
          <a:lstStyle>
            <a:lvl1pPr indent="-431800" lvl="0" marL="457200" algn="l">
              <a:lnSpc>
                <a:spcPct val="100000"/>
              </a:lnSpc>
              <a:spcBef>
                <a:spcPts val="700"/>
              </a:spcBef>
              <a:spcAft>
                <a:spcPts val="0"/>
              </a:spcAft>
              <a:buClr>
                <a:srgbClr val="FFFFFF"/>
              </a:buClr>
              <a:buSzPts val="3200"/>
              <a:buChar char="•"/>
              <a:defRPr sz="3200">
                <a:latin typeface="Calibri"/>
                <a:ea typeface="Calibri"/>
                <a:cs typeface="Calibri"/>
                <a:sym typeface="Calibri"/>
              </a:defRPr>
            </a:lvl1pPr>
            <a:lvl2pPr indent="-431800" lvl="1" marL="914400" algn="l">
              <a:lnSpc>
                <a:spcPct val="100000"/>
              </a:lnSpc>
              <a:spcBef>
                <a:spcPts val="700"/>
              </a:spcBef>
              <a:spcAft>
                <a:spcPts val="0"/>
              </a:spcAft>
              <a:buClr>
                <a:srgbClr val="FFFFFF"/>
              </a:buClr>
              <a:buSzPts val="3200"/>
              <a:buChar char="–"/>
              <a:defRPr sz="3200">
                <a:latin typeface="Calibri"/>
                <a:ea typeface="Calibri"/>
                <a:cs typeface="Calibri"/>
                <a:sym typeface="Calibri"/>
              </a:defRPr>
            </a:lvl2pPr>
            <a:lvl3pPr indent="-431800" lvl="2" marL="1371600" algn="l">
              <a:lnSpc>
                <a:spcPct val="100000"/>
              </a:lnSpc>
              <a:spcBef>
                <a:spcPts val="700"/>
              </a:spcBef>
              <a:spcAft>
                <a:spcPts val="0"/>
              </a:spcAft>
              <a:buClr>
                <a:srgbClr val="FFFFFF"/>
              </a:buClr>
              <a:buSzPts val="3200"/>
              <a:buChar char="•"/>
              <a:defRPr sz="3200">
                <a:latin typeface="Calibri"/>
                <a:ea typeface="Calibri"/>
                <a:cs typeface="Calibri"/>
                <a:sym typeface="Calibri"/>
              </a:defRPr>
            </a:lvl3pPr>
            <a:lvl4pPr indent="-431800" lvl="3" marL="1828800" algn="l">
              <a:lnSpc>
                <a:spcPct val="100000"/>
              </a:lnSpc>
              <a:spcBef>
                <a:spcPts val="700"/>
              </a:spcBef>
              <a:spcAft>
                <a:spcPts val="0"/>
              </a:spcAft>
              <a:buClr>
                <a:srgbClr val="FFFFFF"/>
              </a:buClr>
              <a:buSzPts val="3200"/>
              <a:buChar char="–"/>
              <a:defRPr sz="3200">
                <a:latin typeface="Calibri"/>
                <a:ea typeface="Calibri"/>
                <a:cs typeface="Calibri"/>
                <a:sym typeface="Calibri"/>
              </a:defRPr>
            </a:lvl4pPr>
            <a:lvl5pPr indent="-431800" lvl="4" marL="2286000" algn="l">
              <a:lnSpc>
                <a:spcPct val="100000"/>
              </a:lnSpc>
              <a:spcBef>
                <a:spcPts val="700"/>
              </a:spcBef>
              <a:spcAft>
                <a:spcPts val="0"/>
              </a:spcAft>
              <a:buClr>
                <a:srgbClr val="FFFFFF"/>
              </a:buClr>
              <a:buSzPts val="3200"/>
              <a:buChar char="»"/>
              <a:defRPr sz="3200">
                <a:latin typeface="Calibri"/>
                <a:ea typeface="Calibri"/>
                <a:cs typeface="Calibri"/>
                <a:sym typeface="Calibri"/>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16" name="Google Shape;716;p85"/>
          <p:cNvSpPr txBox="1"/>
          <p:nvPr>
            <p:ph idx="12" type="sldNum"/>
          </p:nvPr>
        </p:nvSpPr>
        <p:spPr>
          <a:xfrm>
            <a:off x="8450666" y="4787456"/>
            <a:ext cx="236138" cy="233458"/>
          </a:xfrm>
          <a:prstGeom prst="rect">
            <a:avLst/>
          </a:prstGeom>
          <a:noFill/>
          <a:ln>
            <a:noFill/>
          </a:ln>
        </p:spPr>
        <p:txBody>
          <a:bodyPr anchorCtr="0" anchor="ctr" bIns="45725" lIns="45725" spcFirstLastPara="1" rIns="45725" wrap="square" tIns="45725">
            <a:spAutoFit/>
          </a:bodyPr>
          <a:lstStyle>
            <a:lvl1pPr indent="0" lvl="0"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100"/>
              <a:buFont typeface="Calibri"/>
              <a:buNone/>
              <a:defRPr sz="110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b="0" i="0" u="none" cap="none" strike="noStrik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solidFill>
          <a:srgbClr val="FFFFFF"/>
        </a:solidFill>
      </p:bgPr>
    </p:bg>
    <p:spTree>
      <p:nvGrpSpPr>
        <p:cNvPr id="717" name="Shape 717"/>
        <p:cNvGrpSpPr/>
        <p:nvPr/>
      </p:nvGrpSpPr>
      <p:grpSpPr>
        <a:xfrm>
          <a:off x="0" y="0"/>
          <a:ext cx="0" cy="0"/>
          <a:chOff x="0" y="0"/>
          <a:chExt cx="0" cy="0"/>
        </a:xfrm>
      </p:grpSpPr>
      <p:sp>
        <p:nvSpPr>
          <p:cNvPr id="718" name="Google Shape;718;p86"/>
          <p:cNvSpPr txBox="1"/>
          <p:nvPr>
            <p:ph idx="12" type="sldNum"/>
          </p:nvPr>
        </p:nvSpPr>
        <p:spPr>
          <a:xfrm>
            <a:off x="4492228" y="4905375"/>
            <a:ext cx="154782" cy="161925"/>
          </a:xfrm>
          <a:prstGeom prst="rect">
            <a:avLst/>
          </a:prstGeom>
          <a:noFill/>
          <a:ln>
            <a:noFill/>
          </a:ln>
        </p:spPr>
        <p:txBody>
          <a:bodyPr anchorCtr="0" anchor="t" bIns="19050" lIns="19050" spcFirstLastPara="1" rIns="19050" wrap="square" tIns="19050">
            <a:spAutoFit/>
          </a:bodyPr>
          <a:lstStyle>
            <a:lvl1pPr indent="0" lvl="0"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1pPr>
            <a:lvl2pPr indent="0" lvl="1"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2pPr>
            <a:lvl3pPr indent="0" lvl="2"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3pPr>
            <a:lvl4pPr indent="0" lvl="3"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4pPr>
            <a:lvl5pPr indent="0" lvl="4"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5pPr>
            <a:lvl6pPr indent="0" lvl="5"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6pPr>
            <a:lvl7pPr indent="0" lvl="6"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7pPr>
            <a:lvl8pPr indent="0" lvl="7"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8pPr>
            <a:lvl9pPr indent="0" lvl="8" marL="0" marR="0" algn="ctr">
              <a:lnSpc>
                <a:spcPct val="100000"/>
              </a:lnSpc>
              <a:spcBef>
                <a:spcPts val="0"/>
              </a:spcBef>
              <a:spcAft>
                <a:spcPts val="0"/>
              </a:spcAft>
              <a:buClr>
                <a:srgbClr val="000000"/>
              </a:buClr>
              <a:buSzPts val="900"/>
              <a:buFont typeface="Garamond"/>
              <a:buNone/>
              <a:defRPr>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n"/>
              <a:t>‹#›</a:t>
            </a:fld>
            <a:endParaRPr b="0" i="0" sz="900" u="none" cap="none" strike="noStrike">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4">
    <p:spTree>
      <p:nvGrpSpPr>
        <p:cNvPr id="719" name="Shape 719"/>
        <p:cNvGrpSpPr/>
        <p:nvPr/>
      </p:nvGrpSpPr>
      <p:grpSpPr>
        <a:xfrm>
          <a:off x="0" y="0"/>
          <a:ext cx="0" cy="0"/>
          <a:chOff x="0" y="0"/>
          <a:chExt cx="0" cy="0"/>
        </a:xfrm>
      </p:grpSpPr>
      <p:sp>
        <p:nvSpPr>
          <p:cNvPr id="720" name="Google Shape;720;p87"/>
          <p:cNvSpPr txBox="1"/>
          <p:nvPr>
            <p:ph idx="1" type="body"/>
          </p:nvPr>
        </p:nvSpPr>
        <p:spPr>
          <a:xfrm>
            <a:off x="457200" y="718044"/>
            <a:ext cx="8229600" cy="825012"/>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0"/>
              </a:spcBef>
              <a:spcAft>
                <a:spcPts val="0"/>
              </a:spcAft>
              <a:buClr>
                <a:srgbClr val="D9D9D9"/>
              </a:buClr>
              <a:buSzPts val="2000"/>
              <a:buFont typeface="Arial"/>
              <a:buNone/>
              <a:defRPr sz="2000">
                <a:solidFill>
                  <a:srgbClr val="D9D9D9"/>
                </a:solidFill>
              </a:defRPr>
            </a:lvl1pPr>
            <a:lvl2pPr indent="-355600" lvl="1" marL="914400" algn="l">
              <a:lnSpc>
                <a:spcPct val="100000"/>
              </a:lnSpc>
              <a:spcBef>
                <a:spcPts val="0"/>
              </a:spcBef>
              <a:spcAft>
                <a:spcPts val="0"/>
              </a:spcAft>
              <a:buClr>
                <a:srgbClr val="D9D9D9"/>
              </a:buClr>
              <a:buSzPts val="2000"/>
              <a:buFont typeface="Arial"/>
              <a:buChar char="–"/>
              <a:defRPr sz="2000">
                <a:solidFill>
                  <a:srgbClr val="D9D9D9"/>
                </a:solidFill>
              </a:defRPr>
            </a:lvl2pPr>
            <a:lvl3pPr indent="-355600" lvl="2" marL="1371600" algn="l">
              <a:lnSpc>
                <a:spcPct val="100000"/>
              </a:lnSpc>
              <a:spcBef>
                <a:spcPts val="0"/>
              </a:spcBef>
              <a:spcAft>
                <a:spcPts val="0"/>
              </a:spcAft>
              <a:buClr>
                <a:srgbClr val="D9D9D9"/>
              </a:buClr>
              <a:buSzPts val="2000"/>
              <a:buFont typeface="Arial"/>
              <a:buChar char="•"/>
              <a:defRPr sz="2000">
                <a:solidFill>
                  <a:srgbClr val="D9D9D9"/>
                </a:solidFill>
              </a:defRPr>
            </a:lvl3pPr>
            <a:lvl4pPr indent="-355600" lvl="3" marL="1828800" algn="l">
              <a:lnSpc>
                <a:spcPct val="100000"/>
              </a:lnSpc>
              <a:spcBef>
                <a:spcPts val="0"/>
              </a:spcBef>
              <a:spcAft>
                <a:spcPts val="0"/>
              </a:spcAft>
              <a:buClr>
                <a:srgbClr val="D9D9D9"/>
              </a:buClr>
              <a:buSzPts val="2000"/>
              <a:buFont typeface="Arial"/>
              <a:buChar char="–"/>
              <a:defRPr sz="2000">
                <a:solidFill>
                  <a:srgbClr val="D9D9D9"/>
                </a:solidFill>
              </a:defRPr>
            </a:lvl4pPr>
            <a:lvl5pPr indent="-355600" lvl="4" marL="2286000" algn="l">
              <a:lnSpc>
                <a:spcPct val="100000"/>
              </a:lnSpc>
              <a:spcBef>
                <a:spcPts val="0"/>
              </a:spcBef>
              <a:spcAft>
                <a:spcPts val="0"/>
              </a:spcAft>
              <a:buClr>
                <a:srgbClr val="D9D9D9"/>
              </a:buClr>
              <a:buSzPts val="2000"/>
              <a:buFont typeface="Arial"/>
              <a:buChar char="»"/>
              <a:defRPr sz="2000">
                <a:solidFill>
                  <a:srgbClr val="D9D9D9"/>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21" name="Google Shape;721;p87"/>
          <p:cNvSpPr txBox="1"/>
          <p:nvPr>
            <p:ph idx="2" type="body"/>
          </p:nvPr>
        </p:nvSpPr>
        <p:spPr>
          <a:xfrm>
            <a:off x="457200" y="1680209"/>
            <a:ext cx="8229600" cy="3086101"/>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22" name="Google Shape;722;p87"/>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723" name="Shape 723"/>
        <p:cNvGrpSpPr/>
        <p:nvPr/>
      </p:nvGrpSpPr>
      <p:grpSpPr>
        <a:xfrm>
          <a:off x="0" y="0"/>
          <a:ext cx="0" cy="0"/>
          <a:chOff x="0" y="0"/>
          <a:chExt cx="0" cy="0"/>
        </a:xfrm>
      </p:grpSpPr>
      <p:sp>
        <p:nvSpPr>
          <p:cNvPr id="724" name="Google Shape;724;p88"/>
          <p:cNvSpPr txBox="1"/>
          <p:nvPr>
            <p:ph idx="1" type="body"/>
          </p:nvPr>
        </p:nvSpPr>
        <p:spPr>
          <a:xfrm>
            <a:off x="457200" y="1680209"/>
            <a:ext cx="8229600" cy="3154682"/>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25" name="Google Shape;725;p88"/>
          <p:cNvSpPr txBox="1"/>
          <p:nvPr>
            <p:ph idx="2" type="body"/>
          </p:nvPr>
        </p:nvSpPr>
        <p:spPr>
          <a:xfrm>
            <a:off x="457200" y="718044"/>
            <a:ext cx="8229600" cy="825012"/>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26" name="Google Shape;726;p88"/>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27" name="Shape 727"/>
        <p:cNvGrpSpPr/>
        <p:nvPr/>
      </p:nvGrpSpPr>
      <p:grpSpPr>
        <a:xfrm>
          <a:off x="0" y="0"/>
          <a:ext cx="0" cy="0"/>
          <a:chOff x="0" y="0"/>
          <a:chExt cx="0" cy="0"/>
        </a:xfrm>
      </p:grpSpPr>
      <p:sp>
        <p:nvSpPr>
          <p:cNvPr id="728" name="Google Shape;728;p89"/>
          <p:cNvSpPr txBox="1"/>
          <p:nvPr>
            <p:ph idx="1" type="body"/>
          </p:nvPr>
        </p:nvSpPr>
        <p:spPr>
          <a:xfrm>
            <a:off x="457200" y="718044"/>
            <a:ext cx="8229600" cy="825012"/>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0"/>
              </a:spcBef>
              <a:spcAft>
                <a:spcPts val="0"/>
              </a:spcAft>
              <a:buClr>
                <a:srgbClr val="D9D9D9"/>
              </a:buClr>
              <a:buSzPts val="2000"/>
              <a:buFont typeface="Arial"/>
              <a:buNone/>
              <a:defRPr sz="2000">
                <a:solidFill>
                  <a:srgbClr val="D9D9D9"/>
                </a:solidFill>
              </a:defRPr>
            </a:lvl1pPr>
            <a:lvl2pPr indent="-355600" lvl="1" marL="914400" algn="l">
              <a:lnSpc>
                <a:spcPct val="100000"/>
              </a:lnSpc>
              <a:spcBef>
                <a:spcPts val="0"/>
              </a:spcBef>
              <a:spcAft>
                <a:spcPts val="0"/>
              </a:spcAft>
              <a:buClr>
                <a:srgbClr val="D9D9D9"/>
              </a:buClr>
              <a:buSzPts val="2000"/>
              <a:buFont typeface="Arial"/>
              <a:buChar char="–"/>
              <a:defRPr sz="2000">
                <a:solidFill>
                  <a:srgbClr val="D9D9D9"/>
                </a:solidFill>
              </a:defRPr>
            </a:lvl2pPr>
            <a:lvl3pPr indent="-355600" lvl="2" marL="1371600" algn="l">
              <a:lnSpc>
                <a:spcPct val="100000"/>
              </a:lnSpc>
              <a:spcBef>
                <a:spcPts val="0"/>
              </a:spcBef>
              <a:spcAft>
                <a:spcPts val="0"/>
              </a:spcAft>
              <a:buClr>
                <a:srgbClr val="D9D9D9"/>
              </a:buClr>
              <a:buSzPts val="2000"/>
              <a:buFont typeface="Arial"/>
              <a:buChar char="•"/>
              <a:defRPr sz="2000">
                <a:solidFill>
                  <a:srgbClr val="D9D9D9"/>
                </a:solidFill>
              </a:defRPr>
            </a:lvl3pPr>
            <a:lvl4pPr indent="-355600" lvl="3" marL="1828800" algn="l">
              <a:lnSpc>
                <a:spcPct val="100000"/>
              </a:lnSpc>
              <a:spcBef>
                <a:spcPts val="0"/>
              </a:spcBef>
              <a:spcAft>
                <a:spcPts val="0"/>
              </a:spcAft>
              <a:buClr>
                <a:srgbClr val="D9D9D9"/>
              </a:buClr>
              <a:buSzPts val="2000"/>
              <a:buFont typeface="Arial"/>
              <a:buChar char="–"/>
              <a:defRPr sz="2000">
                <a:solidFill>
                  <a:srgbClr val="D9D9D9"/>
                </a:solidFill>
              </a:defRPr>
            </a:lvl4pPr>
            <a:lvl5pPr indent="-355600" lvl="4" marL="2286000" algn="l">
              <a:lnSpc>
                <a:spcPct val="100000"/>
              </a:lnSpc>
              <a:spcBef>
                <a:spcPts val="0"/>
              </a:spcBef>
              <a:spcAft>
                <a:spcPts val="0"/>
              </a:spcAft>
              <a:buClr>
                <a:srgbClr val="D9D9D9"/>
              </a:buClr>
              <a:buSzPts val="2000"/>
              <a:buFont typeface="Arial"/>
              <a:buChar char="»"/>
              <a:defRPr sz="2000">
                <a:solidFill>
                  <a:srgbClr val="D9D9D9"/>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29" name="Google Shape;729;p89"/>
          <p:cNvSpPr/>
          <p:nvPr>
            <p:ph idx="2" type="pic"/>
          </p:nvPr>
        </p:nvSpPr>
        <p:spPr>
          <a:xfrm>
            <a:off x="1828800" y="1680209"/>
            <a:ext cx="5486400" cy="3086101"/>
          </a:xfrm>
          <a:prstGeom prst="rect">
            <a:avLst/>
          </a:prstGeom>
          <a:noFill/>
          <a:ln>
            <a:noFill/>
          </a:ln>
        </p:spPr>
      </p:sp>
      <p:sp>
        <p:nvSpPr>
          <p:cNvPr id="730" name="Google Shape;730;p89"/>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731" name="Shape 731"/>
        <p:cNvGrpSpPr/>
        <p:nvPr/>
      </p:nvGrpSpPr>
      <p:grpSpPr>
        <a:xfrm>
          <a:off x="0" y="0"/>
          <a:ext cx="0" cy="0"/>
          <a:chOff x="0" y="0"/>
          <a:chExt cx="0" cy="0"/>
        </a:xfrm>
      </p:grpSpPr>
      <p:sp>
        <p:nvSpPr>
          <p:cNvPr id="732" name="Google Shape;732;p90"/>
          <p:cNvSpPr/>
          <p:nvPr>
            <p:ph idx="2" type="pic"/>
          </p:nvPr>
        </p:nvSpPr>
        <p:spPr>
          <a:xfrm>
            <a:off x="228600" y="651510"/>
            <a:ext cx="8686800" cy="4251960"/>
          </a:xfrm>
          <a:prstGeom prst="rect">
            <a:avLst/>
          </a:prstGeom>
          <a:noFill/>
          <a:ln>
            <a:noFill/>
          </a:ln>
        </p:spPr>
      </p:sp>
      <p:sp>
        <p:nvSpPr>
          <p:cNvPr id="733" name="Google Shape;733;p90"/>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2">
    <p:spTree>
      <p:nvGrpSpPr>
        <p:cNvPr id="734" name="Shape 734"/>
        <p:cNvGrpSpPr/>
        <p:nvPr/>
      </p:nvGrpSpPr>
      <p:grpSpPr>
        <a:xfrm>
          <a:off x="0" y="0"/>
          <a:ext cx="0" cy="0"/>
          <a:chOff x="0" y="0"/>
          <a:chExt cx="0" cy="0"/>
        </a:xfrm>
      </p:grpSpPr>
      <p:sp>
        <p:nvSpPr>
          <p:cNvPr id="735" name="Google Shape;735;p91"/>
          <p:cNvSpPr txBox="1"/>
          <p:nvPr>
            <p:ph idx="1" type="body"/>
          </p:nvPr>
        </p:nvSpPr>
        <p:spPr>
          <a:xfrm>
            <a:off x="457200" y="1680209"/>
            <a:ext cx="4038600" cy="3086101"/>
          </a:xfrm>
          <a:prstGeom prst="rect">
            <a:avLst/>
          </a:prstGeom>
          <a:noFill/>
          <a:ln>
            <a:noFill/>
          </a:ln>
        </p:spPr>
        <p:txBody>
          <a:bodyPr anchorCtr="0" anchor="t" bIns="34275" lIns="34275" spcFirstLastPara="1" rIns="34275" wrap="square" tIns="34275">
            <a:normAutofit/>
          </a:bodyPr>
          <a:lstStyle>
            <a:lvl1pPr indent="-330200" lvl="0" marL="457200" algn="l">
              <a:lnSpc>
                <a:spcPct val="100000"/>
              </a:lnSpc>
              <a:spcBef>
                <a:spcPts val="400"/>
              </a:spcBef>
              <a:spcAft>
                <a:spcPts val="0"/>
              </a:spcAft>
              <a:buClr>
                <a:srgbClr val="FFFFFF"/>
              </a:buClr>
              <a:buSzPts val="1600"/>
              <a:buChar char="•"/>
              <a:defRPr sz="1600"/>
            </a:lvl1pPr>
            <a:lvl2pPr indent="-330200" lvl="1" marL="914400" algn="l">
              <a:lnSpc>
                <a:spcPct val="100000"/>
              </a:lnSpc>
              <a:spcBef>
                <a:spcPts val="400"/>
              </a:spcBef>
              <a:spcAft>
                <a:spcPts val="0"/>
              </a:spcAft>
              <a:buClr>
                <a:srgbClr val="FFFFFF"/>
              </a:buClr>
              <a:buSzPts val="1600"/>
              <a:buChar char="–"/>
              <a:defRPr sz="1600"/>
            </a:lvl2pPr>
            <a:lvl3pPr indent="-330200" lvl="2" marL="1371600" algn="l">
              <a:lnSpc>
                <a:spcPct val="100000"/>
              </a:lnSpc>
              <a:spcBef>
                <a:spcPts val="400"/>
              </a:spcBef>
              <a:spcAft>
                <a:spcPts val="0"/>
              </a:spcAft>
              <a:buClr>
                <a:srgbClr val="FFFFFF"/>
              </a:buClr>
              <a:buSzPts val="1600"/>
              <a:buChar char="•"/>
              <a:defRPr sz="1600"/>
            </a:lvl3pPr>
            <a:lvl4pPr indent="-330200" lvl="3" marL="1828800" algn="l">
              <a:lnSpc>
                <a:spcPct val="100000"/>
              </a:lnSpc>
              <a:spcBef>
                <a:spcPts val="400"/>
              </a:spcBef>
              <a:spcAft>
                <a:spcPts val="0"/>
              </a:spcAft>
              <a:buClr>
                <a:srgbClr val="FFFFFF"/>
              </a:buClr>
              <a:buSzPts val="1600"/>
              <a:buChar char="–"/>
              <a:defRPr sz="1600"/>
            </a:lvl4pPr>
            <a:lvl5pPr indent="-330200" lvl="4" marL="2286000" algn="l">
              <a:lnSpc>
                <a:spcPct val="100000"/>
              </a:lnSpc>
              <a:spcBef>
                <a:spcPts val="400"/>
              </a:spcBef>
              <a:spcAft>
                <a:spcPts val="0"/>
              </a:spcAft>
              <a:buClr>
                <a:srgbClr val="FFFFFF"/>
              </a:buClr>
              <a:buSzPts val="1600"/>
              <a:buChar char="»"/>
              <a:defRPr sz="1600"/>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36" name="Google Shape;736;p91"/>
          <p:cNvSpPr txBox="1"/>
          <p:nvPr>
            <p:ph idx="2" type="body"/>
          </p:nvPr>
        </p:nvSpPr>
        <p:spPr>
          <a:xfrm>
            <a:off x="457200" y="718044"/>
            <a:ext cx="8229600" cy="825012"/>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37" name="Google Shape;737;p91"/>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2">
    <p:spTree>
      <p:nvGrpSpPr>
        <p:cNvPr id="738" name="Shape 738"/>
        <p:cNvGrpSpPr/>
        <p:nvPr/>
      </p:nvGrpSpPr>
      <p:grpSpPr>
        <a:xfrm>
          <a:off x="0" y="0"/>
          <a:ext cx="0" cy="0"/>
          <a:chOff x="0" y="0"/>
          <a:chExt cx="0" cy="0"/>
        </a:xfrm>
      </p:grpSpPr>
      <p:sp>
        <p:nvSpPr>
          <p:cNvPr id="739" name="Google Shape;739;p92"/>
          <p:cNvSpPr txBox="1"/>
          <p:nvPr>
            <p:ph idx="1" type="body"/>
          </p:nvPr>
        </p:nvSpPr>
        <p:spPr>
          <a:xfrm>
            <a:off x="457200" y="718044"/>
            <a:ext cx="8229600" cy="825012"/>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0"/>
              </a:spcBef>
              <a:spcAft>
                <a:spcPts val="0"/>
              </a:spcAft>
              <a:buClr>
                <a:srgbClr val="D9D9D9"/>
              </a:buClr>
              <a:buSzPts val="2000"/>
              <a:buFont typeface="Arial"/>
              <a:buNone/>
              <a:defRPr sz="2000">
                <a:solidFill>
                  <a:srgbClr val="D9D9D9"/>
                </a:solidFill>
              </a:defRPr>
            </a:lvl1pPr>
            <a:lvl2pPr indent="-355600" lvl="1" marL="914400" algn="l">
              <a:lnSpc>
                <a:spcPct val="100000"/>
              </a:lnSpc>
              <a:spcBef>
                <a:spcPts val="0"/>
              </a:spcBef>
              <a:spcAft>
                <a:spcPts val="0"/>
              </a:spcAft>
              <a:buClr>
                <a:srgbClr val="D9D9D9"/>
              </a:buClr>
              <a:buSzPts val="2000"/>
              <a:buFont typeface="Arial"/>
              <a:buChar char="–"/>
              <a:defRPr sz="2000">
                <a:solidFill>
                  <a:srgbClr val="D9D9D9"/>
                </a:solidFill>
              </a:defRPr>
            </a:lvl2pPr>
            <a:lvl3pPr indent="-355600" lvl="2" marL="1371600" algn="l">
              <a:lnSpc>
                <a:spcPct val="100000"/>
              </a:lnSpc>
              <a:spcBef>
                <a:spcPts val="0"/>
              </a:spcBef>
              <a:spcAft>
                <a:spcPts val="0"/>
              </a:spcAft>
              <a:buClr>
                <a:srgbClr val="D9D9D9"/>
              </a:buClr>
              <a:buSzPts val="2000"/>
              <a:buFont typeface="Arial"/>
              <a:buChar char="•"/>
              <a:defRPr sz="2000">
                <a:solidFill>
                  <a:srgbClr val="D9D9D9"/>
                </a:solidFill>
              </a:defRPr>
            </a:lvl3pPr>
            <a:lvl4pPr indent="-355600" lvl="3" marL="1828800" algn="l">
              <a:lnSpc>
                <a:spcPct val="100000"/>
              </a:lnSpc>
              <a:spcBef>
                <a:spcPts val="0"/>
              </a:spcBef>
              <a:spcAft>
                <a:spcPts val="0"/>
              </a:spcAft>
              <a:buClr>
                <a:srgbClr val="D9D9D9"/>
              </a:buClr>
              <a:buSzPts val="2000"/>
              <a:buFont typeface="Arial"/>
              <a:buChar char="–"/>
              <a:defRPr sz="2000">
                <a:solidFill>
                  <a:srgbClr val="D9D9D9"/>
                </a:solidFill>
              </a:defRPr>
            </a:lvl4pPr>
            <a:lvl5pPr indent="-355600" lvl="4" marL="2286000" algn="l">
              <a:lnSpc>
                <a:spcPct val="100000"/>
              </a:lnSpc>
              <a:spcBef>
                <a:spcPts val="0"/>
              </a:spcBef>
              <a:spcAft>
                <a:spcPts val="0"/>
              </a:spcAft>
              <a:buClr>
                <a:srgbClr val="D9D9D9"/>
              </a:buClr>
              <a:buSzPts val="2000"/>
              <a:buFont typeface="Arial"/>
              <a:buChar char="»"/>
              <a:defRPr sz="2000">
                <a:solidFill>
                  <a:srgbClr val="D9D9D9"/>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40" name="Google Shape;740;p92"/>
          <p:cNvSpPr txBox="1"/>
          <p:nvPr>
            <p:ph idx="2" type="body"/>
          </p:nvPr>
        </p:nvSpPr>
        <p:spPr>
          <a:xfrm>
            <a:off x="457200" y="1680209"/>
            <a:ext cx="3886200" cy="3086101"/>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41" name="Google Shape;741;p92"/>
          <p:cNvSpPr/>
          <p:nvPr>
            <p:ph idx="3" type="pic"/>
          </p:nvPr>
        </p:nvSpPr>
        <p:spPr>
          <a:xfrm>
            <a:off x="4572000" y="1680209"/>
            <a:ext cx="4114800" cy="3086101"/>
          </a:xfrm>
          <a:prstGeom prst="rect">
            <a:avLst/>
          </a:prstGeom>
          <a:noFill/>
          <a:ln>
            <a:noFill/>
          </a:ln>
        </p:spPr>
      </p:sp>
      <p:sp>
        <p:nvSpPr>
          <p:cNvPr id="742" name="Google Shape;742;p92"/>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743" name="Shape 743"/>
        <p:cNvGrpSpPr/>
        <p:nvPr/>
      </p:nvGrpSpPr>
      <p:grpSpPr>
        <a:xfrm>
          <a:off x="0" y="0"/>
          <a:ext cx="0" cy="0"/>
          <a:chOff x="0" y="0"/>
          <a:chExt cx="0" cy="0"/>
        </a:xfrm>
      </p:grpSpPr>
      <p:sp>
        <p:nvSpPr>
          <p:cNvPr id="744" name="Google Shape;744;p93"/>
          <p:cNvSpPr txBox="1"/>
          <p:nvPr>
            <p:ph idx="1" type="body"/>
          </p:nvPr>
        </p:nvSpPr>
        <p:spPr>
          <a:xfrm>
            <a:off x="457200" y="718044"/>
            <a:ext cx="8229600" cy="825012"/>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0"/>
              </a:spcBef>
              <a:spcAft>
                <a:spcPts val="0"/>
              </a:spcAft>
              <a:buClr>
                <a:srgbClr val="D9D9D9"/>
              </a:buClr>
              <a:buSzPts val="2000"/>
              <a:buFont typeface="Arial"/>
              <a:buNone/>
              <a:defRPr sz="2000">
                <a:solidFill>
                  <a:srgbClr val="D9D9D9"/>
                </a:solidFill>
              </a:defRPr>
            </a:lvl1pPr>
            <a:lvl2pPr indent="-355600" lvl="1" marL="914400" algn="l">
              <a:lnSpc>
                <a:spcPct val="100000"/>
              </a:lnSpc>
              <a:spcBef>
                <a:spcPts val="0"/>
              </a:spcBef>
              <a:spcAft>
                <a:spcPts val="0"/>
              </a:spcAft>
              <a:buClr>
                <a:srgbClr val="D9D9D9"/>
              </a:buClr>
              <a:buSzPts val="2000"/>
              <a:buFont typeface="Arial"/>
              <a:buChar char="–"/>
              <a:defRPr sz="2000">
                <a:solidFill>
                  <a:srgbClr val="D9D9D9"/>
                </a:solidFill>
              </a:defRPr>
            </a:lvl2pPr>
            <a:lvl3pPr indent="-355600" lvl="2" marL="1371600" algn="l">
              <a:lnSpc>
                <a:spcPct val="100000"/>
              </a:lnSpc>
              <a:spcBef>
                <a:spcPts val="0"/>
              </a:spcBef>
              <a:spcAft>
                <a:spcPts val="0"/>
              </a:spcAft>
              <a:buClr>
                <a:srgbClr val="D9D9D9"/>
              </a:buClr>
              <a:buSzPts val="2000"/>
              <a:buFont typeface="Arial"/>
              <a:buChar char="•"/>
              <a:defRPr sz="2000">
                <a:solidFill>
                  <a:srgbClr val="D9D9D9"/>
                </a:solidFill>
              </a:defRPr>
            </a:lvl3pPr>
            <a:lvl4pPr indent="-355600" lvl="3" marL="1828800" algn="l">
              <a:lnSpc>
                <a:spcPct val="100000"/>
              </a:lnSpc>
              <a:spcBef>
                <a:spcPts val="0"/>
              </a:spcBef>
              <a:spcAft>
                <a:spcPts val="0"/>
              </a:spcAft>
              <a:buClr>
                <a:srgbClr val="D9D9D9"/>
              </a:buClr>
              <a:buSzPts val="2000"/>
              <a:buFont typeface="Arial"/>
              <a:buChar char="–"/>
              <a:defRPr sz="2000">
                <a:solidFill>
                  <a:srgbClr val="D9D9D9"/>
                </a:solidFill>
              </a:defRPr>
            </a:lvl4pPr>
            <a:lvl5pPr indent="-355600" lvl="4" marL="2286000" algn="l">
              <a:lnSpc>
                <a:spcPct val="100000"/>
              </a:lnSpc>
              <a:spcBef>
                <a:spcPts val="0"/>
              </a:spcBef>
              <a:spcAft>
                <a:spcPts val="0"/>
              </a:spcAft>
              <a:buClr>
                <a:srgbClr val="D9D9D9"/>
              </a:buClr>
              <a:buSzPts val="2000"/>
              <a:buFont typeface="Arial"/>
              <a:buChar char="»"/>
              <a:defRPr sz="2000">
                <a:solidFill>
                  <a:srgbClr val="D9D9D9"/>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45" name="Google Shape;745;p93"/>
          <p:cNvSpPr/>
          <p:nvPr>
            <p:ph idx="2" type="pic"/>
          </p:nvPr>
        </p:nvSpPr>
        <p:spPr>
          <a:xfrm>
            <a:off x="4572000" y="1680209"/>
            <a:ext cx="4114800" cy="3086101"/>
          </a:xfrm>
          <a:prstGeom prst="rect">
            <a:avLst/>
          </a:prstGeom>
          <a:noFill/>
          <a:ln>
            <a:noFill/>
          </a:ln>
        </p:spPr>
      </p:sp>
      <p:sp>
        <p:nvSpPr>
          <p:cNvPr id="746" name="Google Shape;746;p93"/>
          <p:cNvSpPr txBox="1"/>
          <p:nvPr>
            <p:ph idx="3" type="body"/>
          </p:nvPr>
        </p:nvSpPr>
        <p:spPr>
          <a:xfrm>
            <a:off x="457200" y="1680209"/>
            <a:ext cx="3886200" cy="3086101"/>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47" name="Google Shape;747;p93"/>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2" name="Shape 72"/>
        <p:cNvGrpSpPr/>
        <p:nvPr/>
      </p:nvGrpSpPr>
      <p:grpSpPr>
        <a:xfrm>
          <a:off x="0" y="0"/>
          <a:ext cx="0" cy="0"/>
          <a:chOff x="0" y="0"/>
          <a:chExt cx="0" cy="0"/>
        </a:xfrm>
      </p:grpSpPr>
      <p:pic>
        <p:nvPicPr>
          <p:cNvPr id="73" name="Google Shape;73;p10"/>
          <p:cNvPicPr preferRelativeResize="0"/>
          <p:nvPr/>
        </p:nvPicPr>
        <p:blipFill rotWithShape="1">
          <a:blip r:embed="rId2">
            <a:alphaModFix amt="31000"/>
          </a:blip>
          <a:srcRect b="0" l="0" r="0" t="34167"/>
          <a:stretch/>
        </p:blipFill>
        <p:spPr>
          <a:xfrm rot="10800000">
            <a:off x="3411850" y="-260652"/>
            <a:ext cx="6918400" cy="3413775"/>
          </a:xfrm>
          <a:prstGeom prst="rect">
            <a:avLst/>
          </a:prstGeom>
          <a:noFill/>
          <a:ln>
            <a:noFill/>
          </a:ln>
        </p:spPr>
      </p:pic>
      <p:pic>
        <p:nvPicPr>
          <p:cNvPr id="74" name="Google Shape;74;p10"/>
          <p:cNvPicPr preferRelativeResize="0"/>
          <p:nvPr/>
        </p:nvPicPr>
        <p:blipFill rotWithShape="1">
          <a:blip r:embed="rId2">
            <a:alphaModFix amt="31000"/>
          </a:blip>
          <a:srcRect b="0" l="0" r="0" t="34167"/>
          <a:stretch/>
        </p:blipFill>
        <p:spPr>
          <a:xfrm>
            <a:off x="-159050" y="2152649"/>
            <a:ext cx="6918400" cy="3413775"/>
          </a:xfrm>
          <a:prstGeom prst="rect">
            <a:avLst/>
          </a:prstGeom>
          <a:noFill/>
          <a:ln>
            <a:noFill/>
          </a:ln>
        </p:spPr>
      </p:pic>
      <p:pic>
        <p:nvPicPr>
          <p:cNvPr id="75" name="Google Shape;75;p10"/>
          <p:cNvPicPr preferRelativeResize="0"/>
          <p:nvPr/>
        </p:nvPicPr>
        <p:blipFill>
          <a:blip r:embed="rId3">
            <a:alphaModFix amt="82000"/>
          </a:blip>
          <a:stretch>
            <a:fillRect/>
          </a:stretch>
        </p:blipFill>
        <p:spPr>
          <a:xfrm rot="-4516159">
            <a:off x="-221371" y="-529174"/>
            <a:ext cx="1993966" cy="1993948"/>
          </a:xfrm>
          <a:prstGeom prst="rect">
            <a:avLst/>
          </a:prstGeom>
          <a:noFill/>
          <a:ln>
            <a:noFill/>
          </a:ln>
        </p:spPr>
      </p:pic>
      <p:pic>
        <p:nvPicPr>
          <p:cNvPr id="76" name="Google Shape;76;p10"/>
          <p:cNvPicPr preferRelativeResize="0"/>
          <p:nvPr/>
        </p:nvPicPr>
        <p:blipFill rotWithShape="1">
          <a:blip r:embed="rId4">
            <a:alphaModFix amt="87000"/>
          </a:blip>
          <a:srcRect b="0" l="0" r="0" t="0"/>
          <a:stretch/>
        </p:blipFill>
        <p:spPr>
          <a:xfrm rot="117638">
            <a:off x="7660672" y="3645430"/>
            <a:ext cx="2073707" cy="2073742"/>
          </a:xfrm>
          <a:prstGeom prst="rect">
            <a:avLst/>
          </a:prstGeom>
          <a:noFill/>
          <a:ln>
            <a:noFill/>
          </a:ln>
        </p:spPr>
      </p:pic>
      <p:pic>
        <p:nvPicPr>
          <p:cNvPr id="77" name="Google Shape;77;p10"/>
          <p:cNvPicPr preferRelativeResize="0"/>
          <p:nvPr/>
        </p:nvPicPr>
        <p:blipFill rotWithShape="1">
          <a:blip r:embed="rId5">
            <a:alphaModFix amt="84000"/>
          </a:blip>
          <a:srcRect b="0" l="0" r="0" t="0"/>
          <a:stretch/>
        </p:blipFill>
        <p:spPr>
          <a:xfrm rot="-487122">
            <a:off x="294389" y="1379764"/>
            <a:ext cx="624821" cy="624822"/>
          </a:xfrm>
          <a:prstGeom prst="rect">
            <a:avLst/>
          </a:prstGeom>
          <a:noFill/>
          <a:ln>
            <a:noFill/>
          </a:ln>
        </p:spPr>
      </p:pic>
      <p:sp>
        <p:nvSpPr>
          <p:cNvPr id="78" name="Google Shape;78;p10"/>
          <p:cNvSpPr txBox="1"/>
          <p:nvPr>
            <p:ph type="title"/>
          </p:nvPr>
        </p:nvSpPr>
        <p:spPr>
          <a:xfrm>
            <a:off x="5664875" y="539400"/>
            <a:ext cx="2759100" cy="2498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44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48" name="Shape 748"/>
        <p:cNvGrpSpPr/>
        <p:nvPr/>
      </p:nvGrpSpPr>
      <p:grpSpPr>
        <a:xfrm>
          <a:off x="0" y="0"/>
          <a:ext cx="0" cy="0"/>
          <a:chOff x="0" y="0"/>
          <a:chExt cx="0" cy="0"/>
        </a:xfrm>
      </p:grpSpPr>
      <p:sp>
        <p:nvSpPr>
          <p:cNvPr id="749" name="Google Shape;749;p94"/>
          <p:cNvSpPr txBox="1"/>
          <p:nvPr>
            <p:ph type="title"/>
          </p:nvPr>
        </p:nvSpPr>
        <p:spPr>
          <a:xfrm>
            <a:off x="1792287" y="3860486"/>
            <a:ext cx="5486401" cy="425769"/>
          </a:xfrm>
          <a:prstGeom prst="rect">
            <a:avLst/>
          </a:prstGeom>
          <a:noFill/>
          <a:ln>
            <a:noFill/>
          </a:ln>
        </p:spPr>
        <p:txBody>
          <a:bodyPr anchorCtr="0" anchor="b" bIns="34275" lIns="34275" spcFirstLastPara="1" rIns="34275" wrap="square" tIns="34275">
            <a:normAutofit/>
          </a:bodyPr>
          <a:lstStyle>
            <a:lvl1pPr lvl="0" algn="ctr">
              <a:lnSpc>
                <a:spcPct val="100000"/>
              </a:lnSpc>
              <a:spcBef>
                <a:spcPts val="0"/>
              </a:spcBef>
              <a:spcAft>
                <a:spcPts val="0"/>
              </a:spcAft>
              <a:buClr>
                <a:srgbClr val="000000"/>
              </a:buClr>
              <a:buSzPts val="1400"/>
              <a:buNon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750" name="Google Shape;750;p94"/>
          <p:cNvSpPr/>
          <p:nvPr>
            <p:ph idx="2" type="pic"/>
          </p:nvPr>
        </p:nvSpPr>
        <p:spPr>
          <a:xfrm>
            <a:off x="1792287" y="720089"/>
            <a:ext cx="5486401" cy="3086101"/>
          </a:xfrm>
          <a:prstGeom prst="rect">
            <a:avLst/>
          </a:prstGeom>
          <a:noFill/>
          <a:ln>
            <a:noFill/>
          </a:ln>
        </p:spPr>
      </p:sp>
      <p:sp>
        <p:nvSpPr>
          <p:cNvPr id="751" name="Google Shape;751;p94"/>
          <p:cNvSpPr txBox="1"/>
          <p:nvPr>
            <p:ph idx="1" type="body"/>
          </p:nvPr>
        </p:nvSpPr>
        <p:spPr>
          <a:xfrm>
            <a:off x="1792287" y="4286254"/>
            <a:ext cx="5486401" cy="602934"/>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800"/>
              </a:spcBef>
              <a:spcAft>
                <a:spcPts val="0"/>
              </a:spcAft>
              <a:buClr>
                <a:srgbClr val="000000"/>
              </a:buClr>
              <a:buSzPts val="2400"/>
              <a:buFont typeface="Arial"/>
              <a:buNone/>
              <a:defRPr sz="2400">
                <a:solidFill>
                  <a:srgbClr val="000000"/>
                </a:solidFill>
              </a:defRPr>
            </a:lvl1pPr>
            <a:lvl2pPr indent="-228600" lvl="1" marL="914400" algn="l">
              <a:lnSpc>
                <a:spcPct val="100000"/>
              </a:lnSpc>
              <a:spcBef>
                <a:spcPts val="800"/>
              </a:spcBef>
              <a:spcAft>
                <a:spcPts val="0"/>
              </a:spcAft>
              <a:buClr>
                <a:srgbClr val="000000"/>
              </a:buClr>
              <a:buSzPts val="2400"/>
              <a:buFont typeface="Arial"/>
              <a:buNone/>
              <a:defRPr sz="2400">
                <a:solidFill>
                  <a:srgbClr val="000000"/>
                </a:solidFill>
              </a:defRPr>
            </a:lvl2pPr>
            <a:lvl3pPr indent="-228600" lvl="2" marL="1371600" algn="l">
              <a:lnSpc>
                <a:spcPct val="100000"/>
              </a:lnSpc>
              <a:spcBef>
                <a:spcPts val="800"/>
              </a:spcBef>
              <a:spcAft>
                <a:spcPts val="0"/>
              </a:spcAft>
              <a:buClr>
                <a:srgbClr val="000000"/>
              </a:buClr>
              <a:buSzPts val="2400"/>
              <a:buFont typeface="Arial"/>
              <a:buNone/>
              <a:defRPr sz="2400">
                <a:solidFill>
                  <a:srgbClr val="000000"/>
                </a:solidFill>
              </a:defRPr>
            </a:lvl3pPr>
            <a:lvl4pPr indent="-228600" lvl="3" marL="1828800" algn="l">
              <a:lnSpc>
                <a:spcPct val="100000"/>
              </a:lnSpc>
              <a:spcBef>
                <a:spcPts val="800"/>
              </a:spcBef>
              <a:spcAft>
                <a:spcPts val="0"/>
              </a:spcAft>
              <a:buClr>
                <a:srgbClr val="000000"/>
              </a:buClr>
              <a:buSzPts val="2400"/>
              <a:buFont typeface="Arial"/>
              <a:buNone/>
              <a:defRPr sz="2400">
                <a:solidFill>
                  <a:srgbClr val="000000"/>
                </a:solidFill>
              </a:defRPr>
            </a:lvl4pPr>
            <a:lvl5pPr indent="-228600" lvl="4" marL="2286000" algn="l">
              <a:lnSpc>
                <a:spcPct val="100000"/>
              </a:lnSpc>
              <a:spcBef>
                <a:spcPts val="800"/>
              </a:spcBef>
              <a:spcAft>
                <a:spcPts val="0"/>
              </a:spcAft>
              <a:buClr>
                <a:srgbClr val="000000"/>
              </a:buClr>
              <a:buSzPts val="2400"/>
              <a:buFont typeface="Arial"/>
              <a:buNone/>
              <a:defRPr sz="2400">
                <a:solidFill>
                  <a:srgbClr val="000000"/>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52" name="Google Shape;752;p94"/>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53" name="Shape 753"/>
        <p:cNvGrpSpPr/>
        <p:nvPr/>
      </p:nvGrpSpPr>
      <p:grpSpPr>
        <a:xfrm>
          <a:off x="0" y="0"/>
          <a:ext cx="0" cy="0"/>
          <a:chOff x="0" y="0"/>
          <a:chExt cx="0" cy="0"/>
        </a:xfrm>
      </p:grpSpPr>
      <p:sp>
        <p:nvSpPr>
          <p:cNvPr id="754" name="Google Shape;754;p95"/>
          <p:cNvSpPr txBox="1"/>
          <p:nvPr>
            <p:ph type="title"/>
          </p:nvPr>
        </p:nvSpPr>
        <p:spPr>
          <a:xfrm>
            <a:off x="457200" y="2023109"/>
            <a:ext cx="8229600" cy="2263141"/>
          </a:xfrm>
          <a:prstGeom prst="rect">
            <a:avLst/>
          </a:prstGeom>
          <a:noFill/>
          <a:ln>
            <a:noFill/>
          </a:ln>
        </p:spPr>
        <p:txBody>
          <a:bodyPr anchorCtr="0" anchor="t" bIns="34275" lIns="34275" spcFirstLastPara="1" rIns="34275" wrap="square" tIns="34275">
            <a:normAutofit/>
          </a:bodyPr>
          <a:lstStyle>
            <a:lvl1pPr lvl="0" algn="ctr">
              <a:lnSpc>
                <a:spcPct val="100000"/>
              </a:lnSpc>
              <a:spcBef>
                <a:spcPts val="0"/>
              </a:spcBef>
              <a:spcAft>
                <a:spcPts val="0"/>
              </a:spcAft>
              <a:buClr>
                <a:srgbClr val="000000"/>
              </a:buClr>
              <a:buSzPts val="1400"/>
              <a:buNon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755" name="Google Shape;755;p95"/>
          <p:cNvSpPr txBox="1"/>
          <p:nvPr>
            <p:ph idx="1" type="body"/>
          </p:nvPr>
        </p:nvSpPr>
        <p:spPr>
          <a:xfrm>
            <a:off x="457200" y="1554479"/>
            <a:ext cx="8229600" cy="468631"/>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300"/>
              </a:spcBef>
              <a:spcAft>
                <a:spcPts val="0"/>
              </a:spcAft>
              <a:buClr>
                <a:srgbClr val="D9D9D9"/>
              </a:buClr>
              <a:buSzPts val="1400"/>
              <a:buFont typeface="Arial"/>
              <a:buNone/>
              <a:defRPr sz="1400" cap="none">
                <a:solidFill>
                  <a:srgbClr val="D9D9D9"/>
                </a:solidFill>
              </a:defRPr>
            </a:lvl1pPr>
            <a:lvl2pPr indent="-317500" lvl="1" marL="914400" algn="l">
              <a:lnSpc>
                <a:spcPct val="100000"/>
              </a:lnSpc>
              <a:spcBef>
                <a:spcPts val="300"/>
              </a:spcBef>
              <a:spcAft>
                <a:spcPts val="0"/>
              </a:spcAft>
              <a:buClr>
                <a:srgbClr val="D9D9D9"/>
              </a:buClr>
              <a:buSzPts val="1400"/>
              <a:buFont typeface="Arial"/>
              <a:buChar char="–"/>
              <a:defRPr sz="1400" cap="none">
                <a:solidFill>
                  <a:srgbClr val="D9D9D9"/>
                </a:solidFill>
              </a:defRPr>
            </a:lvl2pPr>
            <a:lvl3pPr indent="-317500" lvl="2" marL="1371600" algn="l">
              <a:lnSpc>
                <a:spcPct val="100000"/>
              </a:lnSpc>
              <a:spcBef>
                <a:spcPts val="300"/>
              </a:spcBef>
              <a:spcAft>
                <a:spcPts val="0"/>
              </a:spcAft>
              <a:buClr>
                <a:srgbClr val="D9D9D9"/>
              </a:buClr>
              <a:buSzPts val="1400"/>
              <a:buFont typeface="Arial"/>
              <a:buChar char="•"/>
              <a:defRPr sz="1400" cap="none">
                <a:solidFill>
                  <a:srgbClr val="D9D9D9"/>
                </a:solidFill>
              </a:defRPr>
            </a:lvl3pPr>
            <a:lvl4pPr indent="-317500" lvl="3" marL="1828800" algn="l">
              <a:lnSpc>
                <a:spcPct val="100000"/>
              </a:lnSpc>
              <a:spcBef>
                <a:spcPts val="300"/>
              </a:spcBef>
              <a:spcAft>
                <a:spcPts val="0"/>
              </a:spcAft>
              <a:buClr>
                <a:srgbClr val="D9D9D9"/>
              </a:buClr>
              <a:buSzPts val="1400"/>
              <a:buFont typeface="Arial"/>
              <a:buChar char="–"/>
              <a:defRPr sz="1400" cap="none">
                <a:solidFill>
                  <a:srgbClr val="D9D9D9"/>
                </a:solidFill>
              </a:defRPr>
            </a:lvl4pPr>
            <a:lvl5pPr indent="-317500" lvl="4" marL="2286000" algn="l">
              <a:lnSpc>
                <a:spcPct val="100000"/>
              </a:lnSpc>
              <a:spcBef>
                <a:spcPts val="300"/>
              </a:spcBef>
              <a:spcAft>
                <a:spcPts val="0"/>
              </a:spcAft>
              <a:buClr>
                <a:srgbClr val="D9D9D9"/>
              </a:buClr>
              <a:buSzPts val="1400"/>
              <a:buFont typeface="Arial"/>
              <a:buChar char="»"/>
              <a:defRPr sz="1400" cap="none">
                <a:solidFill>
                  <a:srgbClr val="D9D9D9"/>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56" name="Google Shape;756;p95"/>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5">
    <p:spTree>
      <p:nvGrpSpPr>
        <p:cNvPr id="757" name="Shape 757"/>
        <p:cNvGrpSpPr/>
        <p:nvPr/>
      </p:nvGrpSpPr>
      <p:grpSpPr>
        <a:xfrm>
          <a:off x="0" y="0"/>
          <a:ext cx="0" cy="0"/>
          <a:chOff x="0" y="0"/>
          <a:chExt cx="0" cy="0"/>
        </a:xfrm>
      </p:grpSpPr>
      <p:sp>
        <p:nvSpPr>
          <p:cNvPr id="758" name="Google Shape;758;p96"/>
          <p:cNvSpPr txBox="1"/>
          <p:nvPr>
            <p:ph idx="1" type="body"/>
          </p:nvPr>
        </p:nvSpPr>
        <p:spPr>
          <a:xfrm>
            <a:off x="457200" y="718044"/>
            <a:ext cx="8229600" cy="825012"/>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0"/>
              </a:spcBef>
              <a:spcAft>
                <a:spcPts val="0"/>
              </a:spcAft>
              <a:buClr>
                <a:srgbClr val="D9D9D9"/>
              </a:buClr>
              <a:buSzPts val="2000"/>
              <a:buFont typeface="Arial"/>
              <a:buNone/>
              <a:defRPr sz="2000">
                <a:solidFill>
                  <a:srgbClr val="D9D9D9"/>
                </a:solidFill>
              </a:defRPr>
            </a:lvl1pPr>
            <a:lvl2pPr indent="-355600" lvl="1" marL="914400" algn="l">
              <a:lnSpc>
                <a:spcPct val="100000"/>
              </a:lnSpc>
              <a:spcBef>
                <a:spcPts val="0"/>
              </a:spcBef>
              <a:spcAft>
                <a:spcPts val="0"/>
              </a:spcAft>
              <a:buClr>
                <a:srgbClr val="D9D9D9"/>
              </a:buClr>
              <a:buSzPts val="2000"/>
              <a:buFont typeface="Arial"/>
              <a:buChar char="–"/>
              <a:defRPr sz="2000">
                <a:solidFill>
                  <a:srgbClr val="D9D9D9"/>
                </a:solidFill>
              </a:defRPr>
            </a:lvl2pPr>
            <a:lvl3pPr indent="-355600" lvl="2" marL="1371600" algn="l">
              <a:lnSpc>
                <a:spcPct val="100000"/>
              </a:lnSpc>
              <a:spcBef>
                <a:spcPts val="0"/>
              </a:spcBef>
              <a:spcAft>
                <a:spcPts val="0"/>
              </a:spcAft>
              <a:buClr>
                <a:srgbClr val="D9D9D9"/>
              </a:buClr>
              <a:buSzPts val="2000"/>
              <a:buFont typeface="Arial"/>
              <a:buChar char="•"/>
              <a:defRPr sz="2000">
                <a:solidFill>
                  <a:srgbClr val="D9D9D9"/>
                </a:solidFill>
              </a:defRPr>
            </a:lvl3pPr>
            <a:lvl4pPr indent="-355600" lvl="3" marL="1828800" algn="l">
              <a:lnSpc>
                <a:spcPct val="100000"/>
              </a:lnSpc>
              <a:spcBef>
                <a:spcPts val="0"/>
              </a:spcBef>
              <a:spcAft>
                <a:spcPts val="0"/>
              </a:spcAft>
              <a:buClr>
                <a:srgbClr val="D9D9D9"/>
              </a:buClr>
              <a:buSzPts val="2000"/>
              <a:buFont typeface="Arial"/>
              <a:buChar char="–"/>
              <a:defRPr sz="2000">
                <a:solidFill>
                  <a:srgbClr val="D9D9D9"/>
                </a:solidFill>
              </a:defRPr>
            </a:lvl4pPr>
            <a:lvl5pPr indent="-355600" lvl="4" marL="2286000" algn="l">
              <a:lnSpc>
                <a:spcPct val="100000"/>
              </a:lnSpc>
              <a:spcBef>
                <a:spcPts val="0"/>
              </a:spcBef>
              <a:spcAft>
                <a:spcPts val="0"/>
              </a:spcAft>
              <a:buClr>
                <a:srgbClr val="D9D9D9"/>
              </a:buClr>
              <a:buSzPts val="2000"/>
              <a:buFont typeface="Arial"/>
              <a:buChar char="»"/>
              <a:defRPr sz="2000">
                <a:solidFill>
                  <a:srgbClr val="D9D9D9"/>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59" name="Google Shape;759;p96"/>
          <p:cNvSpPr txBox="1"/>
          <p:nvPr>
            <p:ph idx="2" type="body"/>
          </p:nvPr>
        </p:nvSpPr>
        <p:spPr>
          <a:xfrm>
            <a:off x="457200" y="1680209"/>
            <a:ext cx="8229600" cy="3086101"/>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60" name="Google Shape;760;p96"/>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2">
    <p:spTree>
      <p:nvGrpSpPr>
        <p:cNvPr id="761" name="Shape 761"/>
        <p:cNvGrpSpPr/>
        <p:nvPr/>
      </p:nvGrpSpPr>
      <p:grpSpPr>
        <a:xfrm>
          <a:off x="0" y="0"/>
          <a:ext cx="0" cy="0"/>
          <a:chOff x="0" y="0"/>
          <a:chExt cx="0" cy="0"/>
        </a:xfrm>
      </p:grpSpPr>
      <p:sp>
        <p:nvSpPr>
          <p:cNvPr id="762" name="Google Shape;762;p97"/>
          <p:cNvSpPr txBox="1"/>
          <p:nvPr>
            <p:ph idx="1" type="body"/>
          </p:nvPr>
        </p:nvSpPr>
        <p:spPr>
          <a:xfrm>
            <a:off x="457200" y="1680209"/>
            <a:ext cx="8229600" cy="3154682"/>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63" name="Google Shape;763;p97"/>
          <p:cNvSpPr txBox="1"/>
          <p:nvPr>
            <p:ph idx="2" type="body"/>
          </p:nvPr>
        </p:nvSpPr>
        <p:spPr>
          <a:xfrm>
            <a:off x="457200" y="718044"/>
            <a:ext cx="8229600" cy="825012"/>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64" name="Google Shape;764;p97"/>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2">
    <p:spTree>
      <p:nvGrpSpPr>
        <p:cNvPr id="765" name="Shape 765"/>
        <p:cNvGrpSpPr/>
        <p:nvPr/>
      </p:nvGrpSpPr>
      <p:grpSpPr>
        <a:xfrm>
          <a:off x="0" y="0"/>
          <a:ext cx="0" cy="0"/>
          <a:chOff x="0" y="0"/>
          <a:chExt cx="0" cy="0"/>
        </a:xfrm>
      </p:grpSpPr>
      <p:sp>
        <p:nvSpPr>
          <p:cNvPr id="766" name="Google Shape;766;p98"/>
          <p:cNvSpPr txBox="1"/>
          <p:nvPr>
            <p:ph idx="1" type="body"/>
          </p:nvPr>
        </p:nvSpPr>
        <p:spPr>
          <a:xfrm>
            <a:off x="457200" y="718044"/>
            <a:ext cx="8229600" cy="825012"/>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0"/>
              </a:spcBef>
              <a:spcAft>
                <a:spcPts val="0"/>
              </a:spcAft>
              <a:buClr>
                <a:srgbClr val="D9D9D9"/>
              </a:buClr>
              <a:buSzPts val="2000"/>
              <a:buFont typeface="Arial"/>
              <a:buNone/>
              <a:defRPr sz="2000">
                <a:solidFill>
                  <a:srgbClr val="D9D9D9"/>
                </a:solidFill>
              </a:defRPr>
            </a:lvl1pPr>
            <a:lvl2pPr indent="-355600" lvl="1" marL="914400" algn="l">
              <a:lnSpc>
                <a:spcPct val="100000"/>
              </a:lnSpc>
              <a:spcBef>
                <a:spcPts val="0"/>
              </a:spcBef>
              <a:spcAft>
                <a:spcPts val="0"/>
              </a:spcAft>
              <a:buClr>
                <a:srgbClr val="D9D9D9"/>
              </a:buClr>
              <a:buSzPts val="2000"/>
              <a:buFont typeface="Arial"/>
              <a:buChar char="–"/>
              <a:defRPr sz="2000">
                <a:solidFill>
                  <a:srgbClr val="D9D9D9"/>
                </a:solidFill>
              </a:defRPr>
            </a:lvl2pPr>
            <a:lvl3pPr indent="-355600" lvl="2" marL="1371600" algn="l">
              <a:lnSpc>
                <a:spcPct val="100000"/>
              </a:lnSpc>
              <a:spcBef>
                <a:spcPts val="0"/>
              </a:spcBef>
              <a:spcAft>
                <a:spcPts val="0"/>
              </a:spcAft>
              <a:buClr>
                <a:srgbClr val="D9D9D9"/>
              </a:buClr>
              <a:buSzPts val="2000"/>
              <a:buFont typeface="Arial"/>
              <a:buChar char="•"/>
              <a:defRPr sz="2000">
                <a:solidFill>
                  <a:srgbClr val="D9D9D9"/>
                </a:solidFill>
              </a:defRPr>
            </a:lvl3pPr>
            <a:lvl4pPr indent="-355600" lvl="3" marL="1828800" algn="l">
              <a:lnSpc>
                <a:spcPct val="100000"/>
              </a:lnSpc>
              <a:spcBef>
                <a:spcPts val="0"/>
              </a:spcBef>
              <a:spcAft>
                <a:spcPts val="0"/>
              </a:spcAft>
              <a:buClr>
                <a:srgbClr val="D9D9D9"/>
              </a:buClr>
              <a:buSzPts val="2000"/>
              <a:buFont typeface="Arial"/>
              <a:buChar char="–"/>
              <a:defRPr sz="2000">
                <a:solidFill>
                  <a:srgbClr val="D9D9D9"/>
                </a:solidFill>
              </a:defRPr>
            </a:lvl4pPr>
            <a:lvl5pPr indent="-355600" lvl="4" marL="2286000" algn="l">
              <a:lnSpc>
                <a:spcPct val="100000"/>
              </a:lnSpc>
              <a:spcBef>
                <a:spcPts val="0"/>
              </a:spcBef>
              <a:spcAft>
                <a:spcPts val="0"/>
              </a:spcAft>
              <a:buClr>
                <a:srgbClr val="D9D9D9"/>
              </a:buClr>
              <a:buSzPts val="2000"/>
              <a:buFont typeface="Arial"/>
              <a:buChar char="»"/>
              <a:defRPr sz="2000">
                <a:solidFill>
                  <a:srgbClr val="D9D9D9"/>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67" name="Google Shape;767;p98"/>
          <p:cNvSpPr/>
          <p:nvPr>
            <p:ph idx="2" type="pic"/>
          </p:nvPr>
        </p:nvSpPr>
        <p:spPr>
          <a:xfrm>
            <a:off x="1828800" y="1680209"/>
            <a:ext cx="5486400" cy="3086101"/>
          </a:xfrm>
          <a:prstGeom prst="rect">
            <a:avLst/>
          </a:prstGeom>
          <a:noFill/>
          <a:ln>
            <a:noFill/>
          </a:ln>
        </p:spPr>
      </p:sp>
      <p:sp>
        <p:nvSpPr>
          <p:cNvPr id="768" name="Google Shape;768;p98"/>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2">
    <p:spTree>
      <p:nvGrpSpPr>
        <p:cNvPr id="769" name="Shape 769"/>
        <p:cNvGrpSpPr/>
        <p:nvPr/>
      </p:nvGrpSpPr>
      <p:grpSpPr>
        <a:xfrm>
          <a:off x="0" y="0"/>
          <a:ext cx="0" cy="0"/>
          <a:chOff x="0" y="0"/>
          <a:chExt cx="0" cy="0"/>
        </a:xfrm>
      </p:grpSpPr>
      <p:sp>
        <p:nvSpPr>
          <p:cNvPr id="770" name="Google Shape;770;p99"/>
          <p:cNvSpPr/>
          <p:nvPr>
            <p:ph idx="2" type="pic"/>
          </p:nvPr>
        </p:nvSpPr>
        <p:spPr>
          <a:xfrm>
            <a:off x="228600" y="651510"/>
            <a:ext cx="8686800" cy="4251960"/>
          </a:xfrm>
          <a:prstGeom prst="rect">
            <a:avLst/>
          </a:prstGeom>
          <a:noFill/>
          <a:ln>
            <a:noFill/>
          </a:ln>
        </p:spPr>
      </p:sp>
      <p:sp>
        <p:nvSpPr>
          <p:cNvPr id="771" name="Google Shape;771;p99"/>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2">
    <p:spTree>
      <p:nvGrpSpPr>
        <p:cNvPr id="772" name="Shape 772"/>
        <p:cNvGrpSpPr/>
        <p:nvPr/>
      </p:nvGrpSpPr>
      <p:grpSpPr>
        <a:xfrm>
          <a:off x="0" y="0"/>
          <a:ext cx="0" cy="0"/>
          <a:chOff x="0" y="0"/>
          <a:chExt cx="0" cy="0"/>
        </a:xfrm>
      </p:grpSpPr>
      <p:sp>
        <p:nvSpPr>
          <p:cNvPr id="773" name="Google Shape;773;p100"/>
          <p:cNvSpPr txBox="1"/>
          <p:nvPr>
            <p:ph idx="1" type="body"/>
          </p:nvPr>
        </p:nvSpPr>
        <p:spPr>
          <a:xfrm>
            <a:off x="457200" y="718044"/>
            <a:ext cx="8229600" cy="825012"/>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0"/>
              </a:spcBef>
              <a:spcAft>
                <a:spcPts val="0"/>
              </a:spcAft>
              <a:buClr>
                <a:srgbClr val="D9D9D9"/>
              </a:buClr>
              <a:buSzPts val="2000"/>
              <a:buFont typeface="Arial"/>
              <a:buNone/>
              <a:defRPr sz="2000">
                <a:solidFill>
                  <a:srgbClr val="D9D9D9"/>
                </a:solidFill>
              </a:defRPr>
            </a:lvl1pPr>
            <a:lvl2pPr indent="-355600" lvl="1" marL="914400" algn="l">
              <a:lnSpc>
                <a:spcPct val="100000"/>
              </a:lnSpc>
              <a:spcBef>
                <a:spcPts val="0"/>
              </a:spcBef>
              <a:spcAft>
                <a:spcPts val="0"/>
              </a:spcAft>
              <a:buClr>
                <a:srgbClr val="D9D9D9"/>
              </a:buClr>
              <a:buSzPts val="2000"/>
              <a:buFont typeface="Arial"/>
              <a:buChar char="–"/>
              <a:defRPr sz="2000">
                <a:solidFill>
                  <a:srgbClr val="D9D9D9"/>
                </a:solidFill>
              </a:defRPr>
            </a:lvl2pPr>
            <a:lvl3pPr indent="-355600" lvl="2" marL="1371600" algn="l">
              <a:lnSpc>
                <a:spcPct val="100000"/>
              </a:lnSpc>
              <a:spcBef>
                <a:spcPts val="0"/>
              </a:spcBef>
              <a:spcAft>
                <a:spcPts val="0"/>
              </a:spcAft>
              <a:buClr>
                <a:srgbClr val="D9D9D9"/>
              </a:buClr>
              <a:buSzPts val="2000"/>
              <a:buFont typeface="Arial"/>
              <a:buChar char="•"/>
              <a:defRPr sz="2000">
                <a:solidFill>
                  <a:srgbClr val="D9D9D9"/>
                </a:solidFill>
              </a:defRPr>
            </a:lvl3pPr>
            <a:lvl4pPr indent="-355600" lvl="3" marL="1828800" algn="l">
              <a:lnSpc>
                <a:spcPct val="100000"/>
              </a:lnSpc>
              <a:spcBef>
                <a:spcPts val="0"/>
              </a:spcBef>
              <a:spcAft>
                <a:spcPts val="0"/>
              </a:spcAft>
              <a:buClr>
                <a:srgbClr val="D9D9D9"/>
              </a:buClr>
              <a:buSzPts val="2000"/>
              <a:buFont typeface="Arial"/>
              <a:buChar char="–"/>
              <a:defRPr sz="2000">
                <a:solidFill>
                  <a:srgbClr val="D9D9D9"/>
                </a:solidFill>
              </a:defRPr>
            </a:lvl4pPr>
            <a:lvl5pPr indent="-355600" lvl="4" marL="2286000" algn="l">
              <a:lnSpc>
                <a:spcPct val="100000"/>
              </a:lnSpc>
              <a:spcBef>
                <a:spcPts val="0"/>
              </a:spcBef>
              <a:spcAft>
                <a:spcPts val="0"/>
              </a:spcAft>
              <a:buClr>
                <a:srgbClr val="D9D9D9"/>
              </a:buClr>
              <a:buSzPts val="2000"/>
              <a:buFont typeface="Arial"/>
              <a:buChar char="»"/>
              <a:defRPr sz="2000">
                <a:solidFill>
                  <a:srgbClr val="D9D9D9"/>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74" name="Google Shape;774;p100"/>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3">
    <p:spTree>
      <p:nvGrpSpPr>
        <p:cNvPr id="775" name="Shape 775"/>
        <p:cNvGrpSpPr/>
        <p:nvPr/>
      </p:nvGrpSpPr>
      <p:grpSpPr>
        <a:xfrm>
          <a:off x="0" y="0"/>
          <a:ext cx="0" cy="0"/>
          <a:chOff x="0" y="0"/>
          <a:chExt cx="0" cy="0"/>
        </a:xfrm>
      </p:grpSpPr>
      <p:sp>
        <p:nvSpPr>
          <p:cNvPr id="776" name="Google Shape;776;p101"/>
          <p:cNvSpPr txBox="1"/>
          <p:nvPr>
            <p:ph idx="1" type="body"/>
          </p:nvPr>
        </p:nvSpPr>
        <p:spPr>
          <a:xfrm>
            <a:off x="457200" y="1680209"/>
            <a:ext cx="4038600" cy="3086101"/>
          </a:xfrm>
          <a:prstGeom prst="rect">
            <a:avLst/>
          </a:prstGeom>
          <a:noFill/>
          <a:ln>
            <a:noFill/>
          </a:ln>
        </p:spPr>
        <p:txBody>
          <a:bodyPr anchorCtr="0" anchor="t" bIns="34275" lIns="34275" spcFirstLastPara="1" rIns="34275" wrap="square" tIns="34275">
            <a:normAutofit/>
          </a:bodyPr>
          <a:lstStyle>
            <a:lvl1pPr indent="-330200" lvl="0" marL="457200" algn="l">
              <a:lnSpc>
                <a:spcPct val="100000"/>
              </a:lnSpc>
              <a:spcBef>
                <a:spcPts val="400"/>
              </a:spcBef>
              <a:spcAft>
                <a:spcPts val="0"/>
              </a:spcAft>
              <a:buClr>
                <a:srgbClr val="FFFFFF"/>
              </a:buClr>
              <a:buSzPts val="1600"/>
              <a:buChar char="•"/>
              <a:defRPr sz="1600"/>
            </a:lvl1pPr>
            <a:lvl2pPr indent="-330200" lvl="1" marL="914400" algn="l">
              <a:lnSpc>
                <a:spcPct val="100000"/>
              </a:lnSpc>
              <a:spcBef>
                <a:spcPts val="400"/>
              </a:spcBef>
              <a:spcAft>
                <a:spcPts val="0"/>
              </a:spcAft>
              <a:buClr>
                <a:srgbClr val="FFFFFF"/>
              </a:buClr>
              <a:buSzPts val="1600"/>
              <a:buChar char="–"/>
              <a:defRPr sz="1600"/>
            </a:lvl2pPr>
            <a:lvl3pPr indent="-330200" lvl="2" marL="1371600" algn="l">
              <a:lnSpc>
                <a:spcPct val="100000"/>
              </a:lnSpc>
              <a:spcBef>
                <a:spcPts val="400"/>
              </a:spcBef>
              <a:spcAft>
                <a:spcPts val="0"/>
              </a:spcAft>
              <a:buClr>
                <a:srgbClr val="FFFFFF"/>
              </a:buClr>
              <a:buSzPts val="1600"/>
              <a:buChar char="•"/>
              <a:defRPr sz="1600"/>
            </a:lvl3pPr>
            <a:lvl4pPr indent="-330200" lvl="3" marL="1828800" algn="l">
              <a:lnSpc>
                <a:spcPct val="100000"/>
              </a:lnSpc>
              <a:spcBef>
                <a:spcPts val="400"/>
              </a:spcBef>
              <a:spcAft>
                <a:spcPts val="0"/>
              </a:spcAft>
              <a:buClr>
                <a:srgbClr val="FFFFFF"/>
              </a:buClr>
              <a:buSzPts val="1600"/>
              <a:buChar char="–"/>
              <a:defRPr sz="1600"/>
            </a:lvl4pPr>
            <a:lvl5pPr indent="-330200" lvl="4" marL="2286000" algn="l">
              <a:lnSpc>
                <a:spcPct val="100000"/>
              </a:lnSpc>
              <a:spcBef>
                <a:spcPts val="400"/>
              </a:spcBef>
              <a:spcAft>
                <a:spcPts val="0"/>
              </a:spcAft>
              <a:buClr>
                <a:srgbClr val="FFFFFF"/>
              </a:buClr>
              <a:buSzPts val="1600"/>
              <a:buChar char="»"/>
              <a:defRPr sz="1600"/>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77" name="Google Shape;777;p101"/>
          <p:cNvSpPr txBox="1"/>
          <p:nvPr>
            <p:ph idx="2" type="body"/>
          </p:nvPr>
        </p:nvSpPr>
        <p:spPr>
          <a:xfrm>
            <a:off x="457200" y="718044"/>
            <a:ext cx="8229600" cy="825012"/>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78" name="Google Shape;778;p101"/>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3">
    <p:spTree>
      <p:nvGrpSpPr>
        <p:cNvPr id="779" name="Shape 779"/>
        <p:cNvGrpSpPr/>
        <p:nvPr/>
      </p:nvGrpSpPr>
      <p:grpSpPr>
        <a:xfrm>
          <a:off x="0" y="0"/>
          <a:ext cx="0" cy="0"/>
          <a:chOff x="0" y="0"/>
          <a:chExt cx="0" cy="0"/>
        </a:xfrm>
      </p:grpSpPr>
      <p:sp>
        <p:nvSpPr>
          <p:cNvPr id="780" name="Google Shape;780;p102"/>
          <p:cNvSpPr txBox="1"/>
          <p:nvPr>
            <p:ph idx="1" type="body"/>
          </p:nvPr>
        </p:nvSpPr>
        <p:spPr>
          <a:xfrm>
            <a:off x="457200" y="718044"/>
            <a:ext cx="8229600" cy="825012"/>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0"/>
              </a:spcBef>
              <a:spcAft>
                <a:spcPts val="0"/>
              </a:spcAft>
              <a:buClr>
                <a:srgbClr val="D9D9D9"/>
              </a:buClr>
              <a:buSzPts val="2000"/>
              <a:buFont typeface="Arial"/>
              <a:buNone/>
              <a:defRPr sz="2000">
                <a:solidFill>
                  <a:srgbClr val="D9D9D9"/>
                </a:solidFill>
              </a:defRPr>
            </a:lvl1pPr>
            <a:lvl2pPr indent="-355600" lvl="1" marL="914400" algn="l">
              <a:lnSpc>
                <a:spcPct val="100000"/>
              </a:lnSpc>
              <a:spcBef>
                <a:spcPts val="0"/>
              </a:spcBef>
              <a:spcAft>
                <a:spcPts val="0"/>
              </a:spcAft>
              <a:buClr>
                <a:srgbClr val="D9D9D9"/>
              </a:buClr>
              <a:buSzPts val="2000"/>
              <a:buFont typeface="Arial"/>
              <a:buChar char="–"/>
              <a:defRPr sz="2000">
                <a:solidFill>
                  <a:srgbClr val="D9D9D9"/>
                </a:solidFill>
              </a:defRPr>
            </a:lvl2pPr>
            <a:lvl3pPr indent="-355600" lvl="2" marL="1371600" algn="l">
              <a:lnSpc>
                <a:spcPct val="100000"/>
              </a:lnSpc>
              <a:spcBef>
                <a:spcPts val="0"/>
              </a:spcBef>
              <a:spcAft>
                <a:spcPts val="0"/>
              </a:spcAft>
              <a:buClr>
                <a:srgbClr val="D9D9D9"/>
              </a:buClr>
              <a:buSzPts val="2000"/>
              <a:buFont typeface="Arial"/>
              <a:buChar char="•"/>
              <a:defRPr sz="2000">
                <a:solidFill>
                  <a:srgbClr val="D9D9D9"/>
                </a:solidFill>
              </a:defRPr>
            </a:lvl3pPr>
            <a:lvl4pPr indent="-355600" lvl="3" marL="1828800" algn="l">
              <a:lnSpc>
                <a:spcPct val="100000"/>
              </a:lnSpc>
              <a:spcBef>
                <a:spcPts val="0"/>
              </a:spcBef>
              <a:spcAft>
                <a:spcPts val="0"/>
              </a:spcAft>
              <a:buClr>
                <a:srgbClr val="D9D9D9"/>
              </a:buClr>
              <a:buSzPts val="2000"/>
              <a:buFont typeface="Arial"/>
              <a:buChar char="–"/>
              <a:defRPr sz="2000">
                <a:solidFill>
                  <a:srgbClr val="D9D9D9"/>
                </a:solidFill>
              </a:defRPr>
            </a:lvl4pPr>
            <a:lvl5pPr indent="-355600" lvl="4" marL="2286000" algn="l">
              <a:lnSpc>
                <a:spcPct val="100000"/>
              </a:lnSpc>
              <a:spcBef>
                <a:spcPts val="0"/>
              </a:spcBef>
              <a:spcAft>
                <a:spcPts val="0"/>
              </a:spcAft>
              <a:buClr>
                <a:srgbClr val="D9D9D9"/>
              </a:buClr>
              <a:buSzPts val="2000"/>
              <a:buFont typeface="Arial"/>
              <a:buChar char="»"/>
              <a:defRPr sz="2000">
                <a:solidFill>
                  <a:srgbClr val="D9D9D9"/>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81" name="Google Shape;781;p102"/>
          <p:cNvSpPr txBox="1"/>
          <p:nvPr>
            <p:ph idx="2" type="body"/>
          </p:nvPr>
        </p:nvSpPr>
        <p:spPr>
          <a:xfrm>
            <a:off x="457200" y="1680209"/>
            <a:ext cx="3886200" cy="3086101"/>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82" name="Google Shape;782;p102"/>
          <p:cNvSpPr/>
          <p:nvPr>
            <p:ph idx="3" type="pic"/>
          </p:nvPr>
        </p:nvSpPr>
        <p:spPr>
          <a:xfrm>
            <a:off x="4572000" y="1680209"/>
            <a:ext cx="4114800" cy="3086101"/>
          </a:xfrm>
          <a:prstGeom prst="rect">
            <a:avLst/>
          </a:prstGeom>
          <a:noFill/>
          <a:ln>
            <a:noFill/>
          </a:ln>
        </p:spPr>
      </p:sp>
      <p:sp>
        <p:nvSpPr>
          <p:cNvPr id="783" name="Google Shape;783;p102"/>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2">
    <p:spTree>
      <p:nvGrpSpPr>
        <p:cNvPr id="784" name="Shape 784"/>
        <p:cNvGrpSpPr/>
        <p:nvPr/>
      </p:nvGrpSpPr>
      <p:grpSpPr>
        <a:xfrm>
          <a:off x="0" y="0"/>
          <a:ext cx="0" cy="0"/>
          <a:chOff x="0" y="0"/>
          <a:chExt cx="0" cy="0"/>
        </a:xfrm>
      </p:grpSpPr>
      <p:sp>
        <p:nvSpPr>
          <p:cNvPr id="785" name="Google Shape;785;p103"/>
          <p:cNvSpPr txBox="1"/>
          <p:nvPr>
            <p:ph idx="1" type="body"/>
          </p:nvPr>
        </p:nvSpPr>
        <p:spPr>
          <a:xfrm>
            <a:off x="457200" y="718044"/>
            <a:ext cx="8229600" cy="825012"/>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0"/>
              </a:spcBef>
              <a:spcAft>
                <a:spcPts val="0"/>
              </a:spcAft>
              <a:buClr>
                <a:srgbClr val="D9D9D9"/>
              </a:buClr>
              <a:buSzPts val="2000"/>
              <a:buFont typeface="Arial"/>
              <a:buNone/>
              <a:defRPr sz="2000">
                <a:solidFill>
                  <a:srgbClr val="D9D9D9"/>
                </a:solidFill>
              </a:defRPr>
            </a:lvl1pPr>
            <a:lvl2pPr indent="-355600" lvl="1" marL="914400" algn="l">
              <a:lnSpc>
                <a:spcPct val="100000"/>
              </a:lnSpc>
              <a:spcBef>
                <a:spcPts val="0"/>
              </a:spcBef>
              <a:spcAft>
                <a:spcPts val="0"/>
              </a:spcAft>
              <a:buClr>
                <a:srgbClr val="D9D9D9"/>
              </a:buClr>
              <a:buSzPts val="2000"/>
              <a:buFont typeface="Arial"/>
              <a:buChar char="–"/>
              <a:defRPr sz="2000">
                <a:solidFill>
                  <a:srgbClr val="D9D9D9"/>
                </a:solidFill>
              </a:defRPr>
            </a:lvl2pPr>
            <a:lvl3pPr indent="-355600" lvl="2" marL="1371600" algn="l">
              <a:lnSpc>
                <a:spcPct val="100000"/>
              </a:lnSpc>
              <a:spcBef>
                <a:spcPts val="0"/>
              </a:spcBef>
              <a:spcAft>
                <a:spcPts val="0"/>
              </a:spcAft>
              <a:buClr>
                <a:srgbClr val="D9D9D9"/>
              </a:buClr>
              <a:buSzPts val="2000"/>
              <a:buFont typeface="Arial"/>
              <a:buChar char="•"/>
              <a:defRPr sz="2000">
                <a:solidFill>
                  <a:srgbClr val="D9D9D9"/>
                </a:solidFill>
              </a:defRPr>
            </a:lvl3pPr>
            <a:lvl4pPr indent="-355600" lvl="3" marL="1828800" algn="l">
              <a:lnSpc>
                <a:spcPct val="100000"/>
              </a:lnSpc>
              <a:spcBef>
                <a:spcPts val="0"/>
              </a:spcBef>
              <a:spcAft>
                <a:spcPts val="0"/>
              </a:spcAft>
              <a:buClr>
                <a:srgbClr val="D9D9D9"/>
              </a:buClr>
              <a:buSzPts val="2000"/>
              <a:buFont typeface="Arial"/>
              <a:buChar char="–"/>
              <a:defRPr sz="2000">
                <a:solidFill>
                  <a:srgbClr val="D9D9D9"/>
                </a:solidFill>
              </a:defRPr>
            </a:lvl4pPr>
            <a:lvl5pPr indent="-355600" lvl="4" marL="2286000" algn="l">
              <a:lnSpc>
                <a:spcPct val="100000"/>
              </a:lnSpc>
              <a:spcBef>
                <a:spcPts val="0"/>
              </a:spcBef>
              <a:spcAft>
                <a:spcPts val="0"/>
              </a:spcAft>
              <a:buClr>
                <a:srgbClr val="D9D9D9"/>
              </a:buClr>
              <a:buSzPts val="2000"/>
              <a:buFont typeface="Arial"/>
              <a:buChar char="»"/>
              <a:defRPr sz="2000">
                <a:solidFill>
                  <a:srgbClr val="D9D9D9"/>
                </a:solidFill>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86" name="Google Shape;786;p103"/>
          <p:cNvSpPr/>
          <p:nvPr>
            <p:ph idx="2" type="pic"/>
          </p:nvPr>
        </p:nvSpPr>
        <p:spPr>
          <a:xfrm>
            <a:off x="4572000" y="1680209"/>
            <a:ext cx="4114800" cy="3086101"/>
          </a:xfrm>
          <a:prstGeom prst="rect">
            <a:avLst/>
          </a:prstGeom>
          <a:noFill/>
          <a:ln>
            <a:noFill/>
          </a:ln>
        </p:spPr>
      </p:sp>
      <p:sp>
        <p:nvSpPr>
          <p:cNvPr id="787" name="Google Shape;787;p103"/>
          <p:cNvSpPr txBox="1"/>
          <p:nvPr>
            <p:ph idx="3" type="body"/>
          </p:nvPr>
        </p:nvSpPr>
        <p:spPr>
          <a:xfrm>
            <a:off x="457200" y="1680209"/>
            <a:ext cx="3886200" cy="3086101"/>
          </a:xfrm>
          <a:prstGeom prst="rect">
            <a:avLst/>
          </a:prstGeom>
          <a:noFill/>
          <a:ln>
            <a:noFill/>
          </a:ln>
        </p:spPr>
        <p:txBody>
          <a:bodyPr anchorCtr="0" anchor="t" bIns="34275" lIns="34275" spcFirstLastPara="1" rIns="34275" wrap="square" tIns="34275">
            <a:normAutofit/>
          </a:bodyPr>
          <a:lstStyle>
            <a:lvl1pPr indent="-317500" lvl="0" marL="457200" algn="l">
              <a:lnSpc>
                <a:spcPct val="100000"/>
              </a:lnSpc>
              <a:spcBef>
                <a:spcPts val="400"/>
              </a:spcBef>
              <a:spcAft>
                <a:spcPts val="0"/>
              </a:spcAft>
              <a:buClr>
                <a:srgbClr val="FFFFFF"/>
              </a:buClr>
              <a:buSzPts val="1400"/>
              <a:buChar char="•"/>
              <a:defRPr/>
            </a:lvl1pPr>
            <a:lvl2pPr indent="-317500" lvl="1" marL="914400" algn="l">
              <a:lnSpc>
                <a:spcPct val="100000"/>
              </a:lnSpc>
              <a:spcBef>
                <a:spcPts val="400"/>
              </a:spcBef>
              <a:spcAft>
                <a:spcPts val="0"/>
              </a:spcAft>
              <a:buClr>
                <a:srgbClr val="FFFFFF"/>
              </a:buClr>
              <a:buSzPts val="1400"/>
              <a:buChar char="–"/>
              <a:defRPr/>
            </a:lvl2pPr>
            <a:lvl3pPr indent="-317500" lvl="2" marL="1371600" algn="l">
              <a:lnSpc>
                <a:spcPct val="100000"/>
              </a:lnSpc>
              <a:spcBef>
                <a:spcPts val="400"/>
              </a:spcBef>
              <a:spcAft>
                <a:spcPts val="0"/>
              </a:spcAft>
              <a:buClr>
                <a:srgbClr val="FFFFFF"/>
              </a:buClr>
              <a:buSzPts val="1400"/>
              <a:buChar char="•"/>
              <a:defRPr/>
            </a:lvl3pPr>
            <a:lvl4pPr indent="-317500" lvl="3" marL="1828800" algn="l">
              <a:lnSpc>
                <a:spcPct val="100000"/>
              </a:lnSpc>
              <a:spcBef>
                <a:spcPts val="400"/>
              </a:spcBef>
              <a:spcAft>
                <a:spcPts val="0"/>
              </a:spcAft>
              <a:buClr>
                <a:srgbClr val="FFFFFF"/>
              </a:buClr>
              <a:buSzPts val="1400"/>
              <a:buChar char="–"/>
              <a:defRPr/>
            </a:lvl4pPr>
            <a:lvl5pPr indent="-317500" lvl="4" marL="2286000" algn="l">
              <a:lnSpc>
                <a:spcPct val="100000"/>
              </a:lnSpc>
              <a:spcBef>
                <a:spcPts val="400"/>
              </a:spcBef>
              <a:spcAft>
                <a:spcPts val="0"/>
              </a:spcAft>
              <a:buClr>
                <a:srgbClr val="FFFFFF"/>
              </a:buClr>
              <a:buSzPts val="1400"/>
              <a:buChar char="»"/>
              <a:defRPr/>
            </a:lvl5pPr>
            <a:lvl6pPr indent="-317500" lvl="5" marL="2743200" algn="l">
              <a:lnSpc>
                <a:spcPct val="100000"/>
              </a:lnSpc>
              <a:spcBef>
                <a:spcPts val="400"/>
              </a:spcBef>
              <a:spcAft>
                <a:spcPts val="0"/>
              </a:spcAft>
              <a:buClr>
                <a:srgbClr val="FFFFFF"/>
              </a:buClr>
              <a:buSzPts val="1400"/>
              <a:buChar char="•"/>
              <a:defRPr/>
            </a:lvl6pPr>
            <a:lvl7pPr indent="-317500" lvl="6" marL="3200400" algn="l">
              <a:lnSpc>
                <a:spcPct val="100000"/>
              </a:lnSpc>
              <a:spcBef>
                <a:spcPts val="400"/>
              </a:spcBef>
              <a:spcAft>
                <a:spcPts val="0"/>
              </a:spcAft>
              <a:buClr>
                <a:srgbClr val="FFFFFF"/>
              </a:buClr>
              <a:buSzPts val="1400"/>
              <a:buChar char="•"/>
              <a:defRPr/>
            </a:lvl7pPr>
            <a:lvl8pPr indent="-317500" lvl="7" marL="3657600" algn="l">
              <a:lnSpc>
                <a:spcPct val="100000"/>
              </a:lnSpc>
              <a:spcBef>
                <a:spcPts val="400"/>
              </a:spcBef>
              <a:spcAft>
                <a:spcPts val="0"/>
              </a:spcAft>
              <a:buClr>
                <a:srgbClr val="FFFFFF"/>
              </a:buClr>
              <a:buSzPts val="1400"/>
              <a:buChar char="•"/>
              <a:defRPr/>
            </a:lvl8pPr>
            <a:lvl9pPr indent="-317500" lvl="8" marL="4114800" algn="l">
              <a:lnSpc>
                <a:spcPct val="100000"/>
              </a:lnSpc>
              <a:spcBef>
                <a:spcPts val="400"/>
              </a:spcBef>
              <a:spcAft>
                <a:spcPts val="0"/>
              </a:spcAft>
              <a:buClr>
                <a:srgbClr val="FFFFFF"/>
              </a:buClr>
              <a:buSzPts val="1400"/>
              <a:buChar char="•"/>
              <a:defRPr/>
            </a:lvl9pPr>
          </a:lstStyle>
          <a:p/>
        </p:txBody>
      </p:sp>
      <p:sp>
        <p:nvSpPr>
          <p:cNvPr id="788" name="Google Shape;788;p103"/>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1pPr>
            <a:lvl2pPr indent="0" lvl="1"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2pPr>
            <a:lvl3pPr indent="0" lvl="2"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3pPr>
            <a:lvl4pPr indent="0" lvl="3"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4pPr>
            <a:lvl5pPr indent="0" lvl="4"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5pPr>
            <a:lvl6pPr indent="0" lvl="5"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6pPr>
            <a:lvl7pPr indent="0" lvl="6"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7pPr>
            <a:lvl8pPr indent="0" lvl="7"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8pPr>
            <a:lvl9pPr indent="0" lvl="8" marL="0" algn="r">
              <a:lnSpc>
                <a:spcPct val="100000"/>
              </a:lnSpc>
              <a:spcBef>
                <a:spcPts val="0"/>
              </a:spcBef>
              <a:spcAft>
                <a:spcPts val="0"/>
              </a:spcAft>
              <a:buClr>
                <a:srgbClr val="000000"/>
              </a:buClr>
              <a:buSzPts val="900"/>
              <a:buFont typeface="Arial Rounded"/>
              <a:buNone/>
              <a:defRPr b="1" sz="900">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4.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2.xml"/><Relationship Id="rId22" Type="http://schemas.openxmlformats.org/officeDocument/2006/relationships/slideLayout" Target="../slideLayouts/slideLayout54.xml"/><Relationship Id="rId21" Type="http://schemas.openxmlformats.org/officeDocument/2006/relationships/slideLayout" Target="../slideLayouts/slideLayout53.xml"/><Relationship Id="rId24" Type="http://schemas.openxmlformats.org/officeDocument/2006/relationships/slideLayout" Target="../slideLayouts/slideLayout56.xml"/><Relationship Id="rId23" Type="http://schemas.openxmlformats.org/officeDocument/2006/relationships/slideLayout" Target="../slideLayouts/slideLayout55.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26" Type="http://schemas.openxmlformats.org/officeDocument/2006/relationships/slideLayout" Target="../slideLayouts/slideLayout58.xml"/><Relationship Id="rId25" Type="http://schemas.openxmlformats.org/officeDocument/2006/relationships/slideLayout" Target="../slideLayouts/slideLayout57.xml"/><Relationship Id="rId27" Type="http://schemas.openxmlformats.org/officeDocument/2006/relationships/theme" Target="../theme/theme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19" Type="http://schemas.openxmlformats.org/officeDocument/2006/relationships/slideLayout" Target="../slideLayouts/slideLayout51.xml"/><Relationship Id="rId18"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3.xml"/><Relationship Id="rId1" Type="http://schemas.openxmlformats.org/officeDocument/2006/relationships/image" Target="../media/image33.png"/><Relationship Id="rId2" Type="http://schemas.openxmlformats.org/officeDocument/2006/relationships/image" Target="../media/image29.png"/><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3" Type="http://schemas.openxmlformats.org/officeDocument/2006/relationships/slideLayout" Target="../slideLayouts/slideLayout69.xml"/><Relationship Id="rId12" Type="http://schemas.openxmlformats.org/officeDocument/2006/relationships/slideLayout" Target="../slideLayouts/slideLayout68.xml"/><Relationship Id="rId15" Type="http://schemas.openxmlformats.org/officeDocument/2006/relationships/slideLayout" Target="../slideLayouts/slideLayout71.xml"/><Relationship Id="rId14" Type="http://schemas.openxmlformats.org/officeDocument/2006/relationships/slideLayout" Target="../slideLayouts/slideLayout70.xml"/><Relationship Id="rId17" Type="http://schemas.openxmlformats.org/officeDocument/2006/relationships/slideLayout" Target="../slideLayouts/slideLayout73.xml"/><Relationship Id="rId16" Type="http://schemas.openxmlformats.org/officeDocument/2006/relationships/slideLayout" Target="../slideLayouts/slideLayout72.xml"/><Relationship Id="rId19" Type="http://schemas.openxmlformats.org/officeDocument/2006/relationships/slideLayout" Target="../slideLayouts/slideLayout75.xml"/><Relationship Id="rId18"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14.xml"/><Relationship Id="rId20" Type="http://schemas.openxmlformats.org/officeDocument/2006/relationships/slideLayout" Target="../slideLayouts/slideLayout94.xml"/><Relationship Id="rId42" Type="http://schemas.openxmlformats.org/officeDocument/2006/relationships/theme" Target="../theme/theme2.xml"/><Relationship Id="rId41" Type="http://schemas.openxmlformats.org/officeDocument/2006/relationships/slideLayout" Target="../slideLayouts/slideLayout115.xml"/><Relationship Id="rId22" Type="http://schemas.openxmlformats.org/officeDocument/2006/relationships/slideLayout" Target="../slideLayouts/slideLayout96.xml"/><Relationship Id="rId21" Type="http://schemas.openxmlformats.org/officeDocument/2006/relationships/slideLayout" Target="../slideLayouts/slideLayout95.xml"/><Relationship Id="rId24" Type="http://schemas.openxmlformats.org/officeDocument/2006/relationships/slideLayout" Target="../slideLayouts/slideLayout98.xml"/><Relationship Id="rId23" Type="http://schemas.openxmlformats.org/officeDocument/2006/relationships/slideLayout" Target="../slideLayouts/slideLayout97.xml"/><Relationship Id="rId1" Type="http://schemas.openxmlformats.org/officeDocument/2006/relationships/image" Target="../media/image37.jpg"/><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9" Type="http://schemas.openxmlformats.org/officeDocument/2006/relationships/slideLayout" Target="../slideLayouts/slideLayout83.xml"/><Relationship Id="rId26" Type="http://schemas.openxmlformats.org/officeDocument/2006/relationships/slideLayout" Target="../slideLayouts/slideLayout100.xml"/><Relationship Id="rId25" Type="http://schemas.openxmlformats.org/officeDocument/2006/relationships/slideLayout" Target="../slideLayouts/slideLayout99.xml"/><Relationship Id="rId28" Type="http://schemas.openxmlformats.org/officeDocument/2006/relationships/slideLayout" Target="../slideLayouts/slideLayout102.xml"/><Relationship Id="rId27" Type="http://schemas.openxmlformats.org/officeDocument/2006/relationships/slideLayout" Target="../slideLayouts/slideLayout101.xml"/><Relationship Id="rId5" Type="http://schemas.openxmlformats.org/officeDocument/2006/relationships/slideLayout" Target="../slideLayouts/slideLayout79.xml"/><Relationship Id="rId6" Type="http://schemas.openxmlformats.org/officeDocument/2006/relationships/slideLayout" Target="../slideLayouts/slideLayout80.xml"/><Relationship Id="rId29" Type="http://schemas.openxmlformats.org/officeDocument/2006/relationships/slideLayout" Target="../slideLayouts/slideLayout103.xml"/><Relationship Id="rId7" Type="http://schemas.openxmlformats.org/officeDocument/2006/relationships/slideLayout" Target="../slideLayouts/slideLayout81.xml"/><Relationship Id="rId8" Type="http://schemas.openxmlformats.org/officeDocument/2006/relationships/slideLayout" Target="../slideLayouts/slideLayout82.xml"/><Relationship Id="rId31" Type="http://schemas.openxmlformats.org/officeDocument/2006/relationships/slideLayout" Target="../slideLayouts/slideLayout105.xml"/><Relationship Id="rId30" Type="http://schemas.openxmlformats.org/officeDocument/2006/relationships/slideLayout" Target="../slideLayouts/slideLayout104.xml"/><Relationship Id="rId11" Type="http://schemas.openxmlformats.org/officeDocument/2006/relationships/slideLayout" Target="../slideLayouts/slideLayout85.xml"/><Relationship Id="rId33" Type="http://schemas.openxmlformats.org/officeDocument/2006/relationships/slideLayout" Target="../slideLayouts/slideLayout107.xml"/><Relationship Id="rId10" Type="http://schemas.openxmlformats.org/officeDocument/2006/relationships/slideLayout" Target="../slideLayouts/slideLayout84.xml"/><Relationship Id="rId32" Type="http://schemas.openxmlformats.org/officeDocument/2006/relationships/slideLayout" Target="../slideLayouts/slideLayout106.xml"/><Relationship Id="rId13" Type="http://schemas.openxmlformats.org/officeDocument/2006/relationships/slideLayout" Target="../slideLayouts/slideLayout87.xml"/><Relationship Id="rId35" Type="http://schemas.openxmlformats.org/officeDocument/2006/relationships/slideLayout" Target="../slideLayouts/slideLayout109.xml"/><Relationship Id="rId12" Type="http://schemas.openxmlformats.org/officeDocument/2006/relationships/slideLayout" Target="../slideLayouts/slideLayout86.xml"/><Relationship Id="rId34" Type="http://schemas.openxmlformats.org/officeDocument/2006/relationships/slideLayout" Target="../slideLayouts/slideLayout108.xml"/><Relationship Id="rId15" Type="http://schemas.openxmlformats.org/officeDocument/2006/relationships/slideLayout" Target="../slideLayouts/slideLayout89.xml"/><Relationship Id="rId37" Type="http://schemas.openxmlformats.org/officeDocument/2006/relationships/slideLayout" Target="../slideLayouts/slideLayout111.xml"/><Relationship Id="rId14" Type="http://schemas.openxmlformats.org/officeDocument/2006/relationships/slideLayout" Target="../slideLayouts/slideLayout88.xml"/><Relationship Id="rId36" Type="http://schemas.openxmlformats.org/officeDocument/2006/relationships/slideLayout" Target="../slideLayouts/slideLayout110.xml"/><Relationship Id="rId17" Type="http://schemas.openxmlformats.org/officeDocument/2006/relationships/slideLayout" Target="../slideLayouts/slideLayout91.xml"/><Relationship Id="rId39" Type="http://schemas.openxmlformats.org/officeDocument/2006/relationships/slideLayout" Target="../slideLayouts/slideLayout113.xml"/><Relationship Id="rId16" Type="http://schemas.openxmlformats.org/officeDocument/2006/relationships/slideLayout" Target="../slideLayouts/slideLayout90.xml"/><Relationship Id="rId38" Type="http://schemas.openxmlformats.org/officeDocument/2006/relationships/slideLayout" Target="../slideLayouts/slideLayout112.xml"/><Relationship Id="rId19" Type="http://schemas.openxmlformats.org/officeDocument/2006/relationships/slideLayout" Target="../slideLayouts/slideLayout93.xml"/><Relationship Id="rId18"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100" y="445025"/>
            <a:ext cx="7717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2"/>
              </a:buClr>
              <a:buSzPts val="3500"/>
              <a:buFont typeface="DM Serif Text"/>
              <a:buNone/>
              <a:defRPr b="1" sz="3500">
                <a:solidFill>
                  <a:schemeClr val="dk2"/>
                </a:solidFill>
                <a:latin typeface="DM Serif Text"/>
                <a:ea typeface="DM Serif Text"/>
                <a:cs typeface="DM Serif Text"/>
                <a:sym typeface="DM Serif Text"/>
              </a:defRPr>
            </a:lvl1pPr>
            <a:lvl2pPr lvl="1" rtl="0">
              <a:spcBef>
                <a:spcPts val="0"/>
              </a:spcBef>
              <a:spcAft>
                <a:spcPts val="0"/>
              </a:spcAft>
              <a:buClr>
                <a:schemeClr val="dk1"/>
              </a:buClr>
              <a:buSzPts val="3500"/>
              <a:buFont typeface="Averia Libre"/>
              <a:buNone/>
              <a:defRPr b="1" sz="3500">
                <a:solidFill>
                  <a:schemeClr val="dk1"/>
                </a:solidFill>
                <a:latin typeface="Averia Libre"/>
                <a:ea typeface="Averia Libre"/>
                <a:cs typeface="Averia Libre"/>
                <a:sym typeface="Averia Libre"/>
              </a:defRPr>
            </a:lvl2pPr>
            <a:lvl3pPr lvl="2" rtl="0">
              <a:spcBef>
                <a:spcPts val="0"/>
              </a:spcBef>
              <a:spcAft>
                <a:spcPts val="0"/>
              </a:spcAft>
              <a:buClr>
                <a:schemeClr val="dk1"/>
              </a:buClr>
              <a:buSzPts val="3500"/>
              <a:buFont typeface="Averia Libre"/>
              <a:buNone/>
              <a:defRPr b="1" sz="3500">
                <a:solidFill>
                  <a:schemeClr val="dk1"/>
                </a:solidFill>
                <a:latin typeface="Averia Libre"/>
                <a:ea typeface="Averia Libre"/>
                <a:cs typeface="Averia Libre"/>
                <a:sym typeface="Averia Libre"/>
              </a:defRPr>
            </a:lvl3pPr>
            <a:lvl4pPr lvl="3" rtl="0">
              <a:spcBef>
                <a:spcPts val="0"/>
              </a:spcBef>
              <a:spcAft>
                <a:spcPts val="0"/>
              </a:spcAft>
              <a:buClr>
                <a:schemeClr val="dk1"/>
              </a:buClr>
              <a:buSzPts val="3500"/>
              <a:buFont typeface="Averia Libre"/>
              <a:buNone/>
              <a:defRPr b="1" sz="3500">
                <a:solidFill>
                  <a:schemeClr val="dk1"/>
                </a:solidFill>
                <a:latin typeface="Averia Libre"/>
                <a:ea typeface="Averia Libre"/>
                <a:cs typeface="Averia Libre"/>
                <a:sym typeface="Averia Libre"/>
              </a:defRPr>
            </a:lvl4pPr>
            <a:lvl5pPr lvl="4" rtl="0">
              <a:spcBef>
                <a:spcPts val="0"/>
              </a:spcBef>
              <a:spcAft>
                <a:spcPts val="0"/>
              </a:spcAft>
              <a:buClr>
                <a:schemeClr val="dk1"/>
              </a:buClr>
              <a:buSzPts val="3500"/>
              <a:buFont typeface="Averia Libre"/>
              <a:buNone/>
              <a:defRPr b="1" sz="3500">
                <a:solidFill>
                  <a:schemeClr val="dk1"/>
                </a:solidFill>
                <a:latin typeface="Averia Libre"/>
                <a:ea typeface="Averia Libre"/>
                <a:cs typeface="Averia Libre"/>
                <a:sym typeface="Averia Libre"/>
              </a:defRPr>
            </a:lvl5pPr>
            <a:lvl6pPr lvl="5" rtl="0">
              <a:spcBef>
                <a:spcPts val="0"/>
              </a:spcBef>
              <a:spcAft>
                <a:spcPts val="0"/>
              </a:spcAft>
              <a:buClr>
                <a:schemeClr val="dk1"/>
              </a:buClr>
              <a:buSzPts val="3500"/>
              <a:buFont typeface="Averia Libre"/>
              <a:buNone/>
              <a:defRPr b="1" sz="3500">
                <a:solidFill>
                  <a:schemeClr val="dk1"/>
                </a:solidFill>
                <a:latin typeface="Averia Libre"/>
                <a:ea typeface="Averia Libre"/>
                <a:cs typeface="Averia Libre"/>
                <a:sym typeface="Averia Libre"/>
              </a:defRPr>
            </a:lvl6pPr>
            <a:lvl7pPr lvl="6" rtl="0">
              <a:spcBef>
                <a:spcPts val="0"/>
              </a:spcBef>
              <a:spcAft>
                <a:spcPts val="0"/>
              </a:spcAft>
              <a:buClr>
                <a:schemeClr val="dk1"/>
              </a:buClr>
              <a:buSzPts val="3500"/>
              <a:buFont typeface="Averia Libre"/>
              <a:buNone/>
              <a:defRPr b="1" sz="3500">
                <a:solidFill>
                  <a:schemeClr val="dk1"/>
                </a:solidFill>
                <a:latin typeface="Averia Libre"/>
                <a:ea typeface="Averia Libre"/>
                <a:cs typeface="Averia Libre"/>
                <a:sym typeface="Averia Libre"/>
              </a:defRPr>
            </a:lvl7pPr>
            <a:lvl8pPr lvl="7" rtl="0">
              <a:spcBef>
                <a:spcPts val="0"/>
              </a:spcBef>
              <a:spcAft>
                <a:spcPts val="0"/>
              </a:spcAft>
              <a:buClr>
                <a:schemeClr val="dk1"/>
              </a:buClr>
              <a:buSzPts val="3500"/>
              <a:buFont typeface="Averia Libre"/>
              <a:buNone/>
              <a:defRPr b="1" sz="3500">
                <a:solidFill>
                  <a:schemeClr val="dk1"/>
                </a:solidFill>
                <a:latin typeface="Averia Libre"/>
                <a:ea typeface="Averia Libre"/>
                <a:cs typeface="Averia Libre"/>
                <a:sym typeface="Averia Libre"/>
              </a:defRPr>
            </a:lvl8pPr>
            <a:lvl9pPr lvl="8" rtl="0">
              <a:spcBef>
                <a:spcPts val="0"/>
              </a:spcBef>
              <a:spcAft>
                <a:spcPts val="0"/>
              </a:spcAft>
              <a:buClr>
                <a:schemeClr val="dk1"/>
              </a:buClr>
              <a:buSzPts val="3500"/>
              <a:buFont typeface="Averia Libre"/>
              <a:buNone/>
              <a:defRPr b="1" sz="3500">
                <a:solidFill>
                  <a:schemeClr val="dk1"/>
                </a:solidFill>
                <a:latin typeface="Averia Libre"/>
                <a:ea typeface="Averia Libre"/>
                <a:cs typeface="Averia Libre"/>
                <a:sym typeface="Averia Libre"/>
              </a:defRPr>
            </a:lvl9pPr>
          </a:lstStyle>
          <a:p/>
        </p:txBody>
      </p:sp>
      <p:sp>
        <p:nvSpPr>
          <p:cNvPr id="7" name="Google Shape;7;p1"/>
          <p:cNvSpPr txBox="1"/>
          <p:nvPr>
            <p:ph idx="1" type="body"/>
          </p:nvPr>
        </p:nvSpPr>
        <p:spPr>
          <a:xfrm>
            <a:off x="713100" y="1152475"/>
            <a:ext cx="7717800" cy="3416400"/>
          </a:xfrm>
          <a:prstGeom prst="rect">
            <a:avLst/>
          </a:prstGeom>
          <a:noFill/>
          <a:ln>
            <a:noFill/>
          </a:ln>
        </p:spPr>
        <p:txBody>
          <a:bodyPr anchorCtr="0" anchor="ctr"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indent="-317500" lvl="1" marL="914400" rtl="0">
              <a:lnSpc>
                <a:spcPct val="115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indent="-317500" lvl="2" marL="1371600" rtl="0">
              <a:lnSpc>
                <a:spcPct val="115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indent="-317500" lvl="3" marL="1828800" rtl="0">
              <a:lnSpc>
                <a:spcPct val="115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indent="-317500" lvl="4" marL="2286000" rtl="0">
              <a:lnSpc>
                <a:spcPct val="115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indent="-317500" lvl="5" marL="2743200" rtl="0">
              <a:lnSpc>
                <a:spcPct val="115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indent="-317500" lvl="6" marL="3200400" rtl="0">
              <a:lnSpc>
                <a:spcPct val="115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indent="-317500" lvl="7" marL="3657600" rtl="0">
              <a:lnSpc>
                <a:spcPct val="115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indent="-317500" lvl="8" marL="4114800" rtl="0">
              <a:lnSpc>
                <a:spcPct val="115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5700"/>
        </a:solidFill>
      </p:bgPr>
    </p:bg>
    <p:spTree>
      <p:nvGrpSpPr>
        <p:cNvPr id="305" name="Shape 305"/>
        <p:cNvGrpSpPr/>
        <p:nvPr/>
      </p:nvGrpSpPr>
      <p:grpSpPr>
        <a:xfrm>
          <a:off x="0" y="0"/>
          <a:ext cx="0" cy="0"/>
          <a:chOff x="0" y="0"/>
          <a:chExt cx="0" cy="0"/>
        </a:xfrm>
      </p:grpSpPr>
      <p:cxnSp>
        <p:nvCxnSpPr>
          <p:cNvPr id="306" name="Google Shape;306;p34"/>
          <p:cNvCxnSpPr/>
          <p:nvPr/>
        </p:nvCxnSpPr>
        <p:spPr>
          <a:xfrm>
            <a:off x="628650" y="3105150"/>
            <a:ext cx="5619900" cy="0"/>
          </a:xfrm>
          <a:prstGeom prst="straightConnector1">
            <a:avLst/>
          </a:prstGeom>
          <a:noFill/>
          <a:ln cap="flat" cmpd="sng" w="19050">
            <a:solidFill>
              <a:srgbClr val="FFFFFF"/>
            </a:solidFill>
            <a:prstDash val="solid"/>
            <a:miter lim="8000"/>
            <a:headEnd len="sm" w="sm" type="none"/>
            <a:tailEnd len="sm" w="sm" type="none"/>
          </a:ln>
        </p:spPr>
      </p:cxnSp>
      <p:sp>
        <p:nvSpPr>
          <p:cNvPr id="307" name="Google Shape;307;p34"/>
          <p:cNvSpPr txBox="1"/>
          <p:nvPr/>
        </p:nvSpPr>
        <p:spPr>
          <a:xfrm>
            <a:off x="536104" y="4186264"/>
            <a:ext cx="7795200" cy="343800"/>
          </a:xfrm>
          <a:prstGeom prst="rect">
            <a:avLst/>
          </a:prstGeom>
          <a:noFill/>
          <a:ln>
            <a:noFill/>
          </a:ln>
        </p:spPr>
        <p:txBody>
          <a:bodyPr anchorCtr="0" anchor="b" bIns="45700" lIns="45700" spcFirstLastPara="1" rIns="45700" wrap="square" tIns="45700">
            <a:spAutoFit/>
          </a:bodyPr>
          <a:lstStyle/>
          <a:p>
            <a:pPr indent="0" lvl="0" marL="0" marR="0" rtl="0" algn="l">
              <a:lnSpc>
                <a:spcPct val="50000"/>
              </a:lnSpc>
              <a:spcBef>
                <a:spcPts val="0"/>
              </a:spcBef>
              <a:spcAft>
                <a:spcPts val="0"/>
              </a:spcAft>
              <a:buClr>
                <a:srgbClr val="FFFFFF"/>
              </a:buClr>
              <a:buSzPts val="1000"/>
              <a:buFont typeface="Arial Black"/>
              <a:buNone/>
            </a:pPr>
            <a:r>
              <a:rPr b="0" i="0" lang="en" sz="1000" u="none" cap="none" strike="noStrike">
                <a:solidFill>
                  <a:srgbClr val="FFFFFF"/>
                </a:solidFill>
                <a:latin typeface="Arial Black"/>
                <a:ea typeface="Arial Black"/>
                <a:cs typeface="Arial Black"/>
                <a:sym typeface="Arial Black"/>
              </a:rPr>
              <a:t>PRESENTER OR SPEAKER NAME</a:t>
            </a:r>
            <a:endParaRPr b="0" i="0" sz="1600" u="none" cap="none" strike="noStrike">
              <a:solidFill>
                <a:srgbClr val="000000"/>
              </a:solidFill>
              <a:latin typeface="Arial"/>
              <a:ea typeface="Arial"/>
              <a:cs typeface="Arial"/>
              <a:sym typeface="Arial"/>
            </a:endParaRPr>
          </a:p>
          <a:p>
            <a:pPr indent="0" lvl="0" marL="0" marR="0" rtl="0" algn="l">
              <a:lnSpc>
                <a:spcPct val="30000"/>
              </a:lnSpc>
              <a:spcBef>
                <a:spcPts val="1000"/>
              </a:spcBef>
              <a:spcAft>
                <a:spcPts val="0"/>
              </a:spcAft>
              <a:buClr>
                <a:srgbClr val="FFFFFF"/>
              </a:buClr>
              <a:buSzPts val="1000"/>
              <a:buFont typeface="Arial"/>
              <a:buNone/>
            </a:pPr>
            <a:r>
              <a:rPr b="0" i="0" lang="en" sz="1000" u="none" cap="none" strike="noStrike">
                <a:solidFill>
                  <a:srgbClr val="FFFFFF"/>
                </a:solidFill>
                <a:latin typeface="Arial"/>
                <a:ea typeface="Arial"/>
                <a:cs typeface="Arial"/>
                <a:sym typeface="Arial"/>
              </a:rPr>
              <a:t>Position/Role, The University of Texas at Austin</a:t>
            </a:r>
            <a:endParaRPr/>
          </a:p>
        </p:txBody>
      </p:sp>
      <p:sp>
        <p:nvSpPr>
          <p:cNvPr id="308" name="Google Shape;308;p34"/>
          <p:cNvSpPr txBox="1"/>
          <p:nvPr/>
        </p:nvSpPr>
        <p:spPr>
          <a:xfrm>
            <a:off x="594360" y="498177"/>
            <a:ext cx="7737000" cy="258600"/>
          </a:xfrm>
          <a:prstGeom prst="rect">
            <a:avLst/>
          </a:prstGeom>
          <a:noFill/>
          <a:ln>
            <a:noFill/>
          </a:ln>
        </p:spPr>
        <p:txBody>
          <a:bodyPr anchorCtr="0" anchor="ctr" bIns="45700" lIns="45700" spcFirstLastPara="1" rIns="45700" wrap="square" tIns="45700">
            <a:spAutoFit/>
          </a:bodyPr>
          <a:lstStyle/>
          <a:p>
            <a:pPr indent="0" lvl="0" marL="0" marR="0" rtl="0" algn="l">
              <a:lnSpc>
                <a:spcPct val="90000"/>
              </a:lnSpc>
              <a:spcBef>
                <a:spcPts val="0"/>
              </a:spcBef>
              <a:spcAft>
                <a:spcPts val="0"/>
              </a:spcAft>
              <a:buClr>
                <a:srgbClr val="FFFFFF"/>
              </a:buClr>
              <a:buSzPts val="1200"/>
              <a:buFont typeface="Arial Black"/>
              <a:buNone/>
            </a:pPr>
            <a:r>
              <a:rPr b="0" i="0" lang="en" sz="1200" u="none" cap="none" strike="noStrike">
                <a:solidFill>
                  <a:srgbClr val="FFFFFF"/>
                </a:solidFill>
                <a:latin typeface="Arial Black"/>
                <a:ea typeface="Arial Black"/>
                <a:cs typeface="Arial Black"/>
                <a:sym typeface="Arial Black"/>
              </a:rPr>
              <a:t>MONTH 20XX</a:t>
            </a:r>
            <a:endParaRPr/>
          </a:p>
        </p:txBody>
      </p:sp>
      <p:sp>
        <p:nvSpPr>
          <p:cNvPr id="309" name="Google Shape;309;p34"/>
          <p:cNvSpPr txBox="1"/>
          <p:nvPr>
            <p:ph type="title"/>
          </p:nvPr>
        </p:nvSpPr>
        <p:spPr>
          <a:xfrm>
            <a:off x="495300" y="1200150"/>
            <a:ext cx="7886700" cy="1752600"/>
          </a:xfrm>
          <a:prstGeom prst="rect">
            <a:avLst/>
          </a:prstGeom>
          <a:noFill/>
          <a:ln>
            <a:noFill/>
          </a:ln>
        </p:spPr>
        <p:txBody>
          <a:bodyPr anchorCtr="0" anchor="b" bIns="45700" lIns="45700" spcFirstLastPara="1" rIns="45700" wrap="square" tIns="45700">
            <a:normAutofit/>
          </a:bodyPr>
          <a:lstStyle>
            <a:lvl1pPr lvl="0" marR="0" rtl="0" algn="l">
              <a:lnSpc>
                <a:spcPct val="83333"/>
              </a:lnSpc>
              <a:spcBef>
                <a:spcPts val="0"/>
              </a:spcBef>
              <a:spcAft>
                <a:spcPts val="0"/>
              </a:spcAft>
              <a:buClr>
                <a:srgbClr val="FFFFFF"/>
              </a:buClr>
              <a:buSzPts val="4800"/>
              <a:buFont typeface="Arial Black"/>
              <a:buNone/>
              <a:defRPr b="0" i="0" sz="4800" u="none" cap="none" strike="noStrike">
                <a:solidFill>
                  <a:srgbClr val="FFFFFF"/>
                </a:solidFill>
                <a:latin typeface="Arial Black"/>
                <a:ea typeface="Arial Black"/>
                <a:cs typeface="Arial Black"/>
                <a:sym typeface="Arial Black"/>
              </a:defRPr>
            </a:lvl1pPr>
            <a:lvl2pPr lvl="1" marR="0" rtl="0" algn="l">
              <a:lnSpc>
                <a:spcPct val="83333"/>
              </a:lnSpc>
              <a:spcBef>
                <a:spcPts val="0"/>
              </a:spcBef>
              <a:spcAft>
                <a:spcPts val="0"/>
              </a:spcAft>
              <a:buClr>
                <a:srgbClr val="FFFFFF"/>
              </a:buClr>
              <a:buSzPts val="4800"/>
              <a:buFont typeface="Arial Black"/>
              <a:buNone/>
              <a:defRPr b="0" i="0" sz="4800" u="none" cap="none" strike="noStrike">
                <a:solidFill>
                  <a:srgbClr val="FFFFFF"/>
                </a:solidFill>
                <a:latin typeface="Arial Black"/>
                <a:ea typeface="Arial Black"/>
                <a:cs typeface="Arial Black"/>
                <a:sym typeface="Arial Black"/>
              </a:defRPr>
            </a:lvl2pPr>
            <a:lvl3pPr lvl="2" marR="0" rtl="0" algn="l">
              <a:lnSpc>
                <a:spcPct val="83333"/>
              </a:lnSpc>
              <a:spcBef>
                <a:spcPts val="0"/>
              </a:spcBef>
              <a:spcAft>
                <a:spcPts val="0"/>
              </a:spcAft>
              <a:buClr>
                <a:srgbClr val="FFFFFF"/>
              </a:buClr>
              <a:buSzPts val="4800"/>
              <a:buFont typeface="Arial Black"/>
              <a:buNone/>
              <a:defRPr b="0" i="0" sz="4800" u="none" cap="none" strike="noStrike">
                <a:solidFill>
                  <a:srgbClr val="FFFFFF"/>
                </a:solidFill>
                <a:latin typeface="Arial Black"/>
                <a:ea typeface="Arial Black"/>
                <a:cs typeface="Arial Black"/>
                <a:sym typeface="Arial Black"/>
              </a:defRPr>
            </a:lvl3pPr>
            <a:lvl4pPr lvl="3" marR="0" rtl="0" algn="l">
              <a:lnSpc>
                <a:spcPct val="83333"/>
              </a:lnSpc>
              <a:spcBef>
                <a:spcPts val="0"/>
              </a:spcBef>
              <a:spcAft>
                <a:spcPts val="0"/>
              </a:spcAft>
              <a:buClr>
                <a:srgbClr val="FFFFFF"/>
              </a:buClr>
              <a:buSzPts val="4800"/>
              <a:buFont typeface="Arial Black"/>
              <a:buNone/>
              <a:defRPr b="0" i="0" sz="4800" u="none" cap="none" strike="noStrike">
                <a:solidFill>
                  <a:srgbClr val="FFFFFF"/>
                </a:solidFill>
                <a:latin typeface="Arial Black"/>
                <a:ea typeface="Arial Black"/>
                <a:cs typeface="Arial Black"/>
                <a:sym typeface="Arial Black"/>
              </a:defRPr>
            </a:lvl4pPr>
            <a:lvl5pPr lvl="4" marR="0" rtl="0" algn="l">
              <a:lnSpc>
                <a:spcPct val="83333"/>
              </a:lnSpc>
              <a:spcBef>
                <a:spcPts val="0"/>
              </a:spcBef>
              <a:spcAft>
                <a:spcPts val="0"/>
              </a:spcAft>
              <a:buClr>
                <a:srgbClr val="FFFFFF"/>
              </a:buClr>
              <a:buSzPts val="4800"/>
              <a:buFont typeface="Arial Black"/>
              <a:buNone/>
              <a:defRPr b="0" i="0" sz="4800" u="none" cap="none" strike="noStrike">
                <a:solidFill>
                  <a:srgbClr val="FFFFFF"/>
                </a:solidFill>
                <a:latin typeface="Arial Black"/>
                <a:ea typeface="Arial Black"/>
                <a:cs typeface="Arial Black"/>
                <a:sym typeface="Arial Black"/>
              </a:defRPr>
            </a:lvl5pPr>
            <a:lvl6pPr lvl="5" marR="0" rtl="0" algn="l">
              <a:lnSpc>
                <a:spcPct val="83333"/>
              </a:lnSpc>
              <a:spcBef>
                <a:spcPts val="0"/>
              </a:spcBef>
              <a:spcAft>
                <a:spcPts val="0"/>
              </a:spcAft>
              <a:buClr>
                <a:srgbClr val="FFFFFF"/>
              </a:buClr>
              <a:buSzPts val="4800"/>
              <a:buFont typeface="Arial Black"/>
              <a:buNone/>
              <a:defRPr b="0" i="0" sz="4800" u="none" cap="none" strike="noStrike">
                <a:solidFill>
                  <a:srgbClr val="FFFFFF"/>
                </a:solidFill>
                <a:latin typeface="Arial Black"/>
                <a:ea typeface="Arial Black"/>
                <a:cs typeface="Arial Black"/>
                <a:sym typeface="Arial Black"/>
              </a:defRPr>
            </a:lvl6pPr>
            <a:lvl7pPr lvl="6" marR="0" rtl="0" algn="l">
              <a:lnSpc>
                <a:spcPct val="83333"/>
              </a:lnSpc>
              <a:spcBef>
                <a:spcPts val="0"/>
              </a:spcBef>
              <a:spcAft>
                <a:spcPts val="0"/>
              </a:spcAft>
              <a:buClr>
                <a:srgbClr val="FFFFFF"/>
              </a:buClr>
              <a:buSzPts val="4800"/>
              <a:buFont typeface="Arial Black"/>
              <a:buNone/>
              <a:defRPr b="0" i="0" sz="4800" u="none" cap="none" strike="noStrike">
                <a:solidFill>
                  <a:srgbClr val="FFFFFF"/>
                </a:solidFill>
                <a:latin typeface="Arial Black"/>
                <a:ea typeface="Arial Black"/>
                <a:cs typeface="Arial Black"/>
                <a:sym typeface="Arial Black"/>
              </a:defRPr>
            </a:lvl7pPr>
            <a:lvl8pPr lvl="7" marR="0" rtl="0" algn="l">
              <a:lnSpc>
                <a:spcPct val="83333"/>
              </a:lnSpc>
              <a:spcBef>
                <a:spcPts val="0"/>
              </a:spcBef>
              <a:spcAft>
                <a:spcPts val="0"/>
              </a:spcAft>
              <a:buClr>
                <a:srgbClr val="FFFFFF"/>
              </a:buClr>
              <a:buSzPts val="4800"/>
              <a:buFont typeface="Arial Black"/>
              <a:buNone/>
              <a:defRPr b="0" i="0" sz="4800" u="none" cap="none" strike="noStrike">
                <a:solidFill>
                  <a:srgbClr val="FFFFFF"/>
                </a:solidFill>
                <a:latin typeface="Arial Black"/>
                <a:ea typeface="Arial Black"/>
                <a:cs typeface="Arial Black"/>
                <a:sym typeface="Arial Black"/>
              </a:defRPr>
            </a:lvl8pPr>
            <a:lvl9pPr lvl="8" marR="0" rtl="0" algn="l">
              <a:lnSpc>
                <a:spcPct val="83333"/>
              </a:lnSpc>
              <a:spcBef>
                <a:spcPts val="0"/>
              </a:spcBef>
              <a:spcAft>
                <a:spcPts val="0"/>
              </a:spcAft>
              <a:buClr>
                <a:srgbClr val="FFFFFF"/>
              </a:buClr>
              <a:buSzPts val="4800"/>
              <a:buFont typeface="Arial Black"/>
              <a:buNone/>
              <a:defRPr b="0" i="0" sz="4800" u="none" cap="none" strike="noStrike">
                <a:solidFill>
                  <a:srgbClr val="FFFFFF"/>
                </a:solidFill>
                <a:latin typeface="Arial Black"/>
                <a:ea typeface="Arial Black"/>
                <a:cs typeface="Arial Black"/>
                <a:sym typeface="Arial Black"/>
              </a:defRPr>
            </a:lvl9pPr>
          </a:lstStyle>
          <a:p/>
        </p:txBody>
      </p:sp>
      <p:sp>
        <p:nvSpPr>
          <p:cNvPr id="310" name="Google Shape;310;p34"/>
          <p:cNvSpPr txBox="1"/>
          <p:nvPr>
            <p:ph idx="1" type="body"/>
          </p:nvPr>
        </p:nvSpPr>
        <p:spPr>
          <a:xfrm>
            <a:off x="495300" y="3333748"/>
            <a:ext cx="7886700" cy="457200"/>
          </a:xfrm>
          <a:prstGeom prst="rect">
            <a:avLst/>
          </a:prstGeom>
          <a:noFill/>
          <a:ln>
            <a:noFill/>
          </a:ln>
        </p:spPr>
        <p:txBody>
          <a:bodyPr anchorCtr="0" anchor="t" bIns="45700" lIns="45700" spcFirstLastPara="1" rIns="45700" wrap="square" tIns="45700">
            <a:normAutofit/>
          </a:bodyPr>
          <a:lstStyle>
            <a:lvl1pPr indent="-228600" lvl="0" marL="457200" marR="0" rtl="0" algn="l">
              <a:lnSpc>
                <a:spcPct val="9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indent="-317500" lvl="1" marL="914400" marR="0" rtl="0" algn="l">
              <a:lnSpc>
                <a:spcPct val="9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2pPr>
            <a:lvl3pPr indent="-317500" lvl="2" marL="1371600" marR="0" rtl="0" algn="l">
              <a:lnSpc>
                <a:spcPct val="9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3pPr>
            <a:lvl4pPr indent="-317500" lvl="3" marL="1828800" marR="0" rtl="0" algn="l">
              <a:lnSpc>
                <a:spcPct val="9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4pPr>
            <a:lvl5pPr indent="-317500" lvl="4" marL="2286000" marR="0" rtl="0" algn="l">
              <a:lnSpc>
                <a:spcPct val="9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5pPr>
            <a:lvl6pPr indent="-317500" lvl="5" marL="2743200" marR="0" rtl="0" algn="l">
              <a:lnSpc>
                <a:spcPct val="9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6pPr>
            <a:lvl7pPr indent="-317500" lvl="6" marL="3200400" marR="0" rtl="0" algn="l">
              <a:lnSpc>
                <a:spcPct val="9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7pPr>
            <a:lvl8pPr indent="-317500" lvl="7" marL="3657600" marR="0" rtl="0" algn="l">
              <a:lnSpc>
                <a:spcPct val="9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8pPr>
            <a:lvl9pPr indent="-317500" lvl="8" marL="4114800" marR="0" rtl="0" algn="l">
              <a:lnSpc>
                <a:spcPct val="9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9pPr>
          </a:lstStyle>
          <a:p/>
        </p:txBody>
      </p:sp>
      <p:sp>
        <p:nvSpPr>
          <p:cNvPr id="311" name="Google Shape;311;p34"/>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465" name="Shape 465"/>
        <p:cNvGrpSpPr/>
        <p:nvPr/>
      </p:nvGrpSpPr>
      <p:grpSpPr>
        <a:xfrm>
          <a:off x="0" y="0"/>
          <a:ext cx="0" cy="0"/>
          <a:chOff x="0" y="0"/>
          <a:chExt cx="0" cy="0"/>
        </a:xfrm>
      </p:grpSpPr>
      <p:pic>
        <p:nvPicPr>
          <p:cNvPr descr="\\DROBO-FS\QuickDrops\JB\PPTX NG\Droplets\LightingOverlay.png" id="466" name="Google Shape;466;p61"/>
          <p:cNvPicPr preferRelativeResize="0"/>
          <p:nvPr/>
        </p:nvPicPr>
        <p:blipFill rotWithShape="1">
          <a:blip r:embed="rId2">
            <a:alphaModFix amt="30000"/>
          </a:blip>
          <a:srcRect b="0" l="0" r="0" t="0"/>
          <a:stretch/>
        </p:blipFill>
        <p:spPr>
          <a:xfrm>
            <a:off x="0" y="-1"/>
            <a:ext cx="9144002" cy="5143501"/>
          </a:xfrm>
          <a:prstGeom prst="rect">
            <a:avLst/>
          </a:prstGeom>
          <a:noFill/>
          <a:ln>
            <a:noFill/>
          </a:ln>
        </p:spPr>
      </p:pic>
      <p:grpSp>
        <p:nvGrpSpPr>
          <p:cNvPr id="467" name="Google Shape;467;p61"/>
          <p:cNvGrpSpPr/>
          <p:nvPr/>
        </p:nvGrpSpPr>
        <p:grpSpPr>
          <a:xfrm>
            <a:off x="-10716" y="0"/>
            <a:ext cx="9040416" cy="5143501"/>
            <a:chOff x="-14288" y="0"/>
            <a:chExt cx="12053888" cy="6858001"/>
          </a:xfrm>
        </p:grpSpPr>
        <p:grpSp>
          <p:nvGrpSpPr>
            <p:cNvPr id="468" name="Google Shape;468;p61"/>
            <p:cNvGrpSpPr/>
            <p:nvPr/>
          </p:nvGrpSpPr>
          <p:grpSpPr>
            <a:xfrm>
              <a:off x="-14288" y="0"/>
              <a:ext cx="1220788" cy="6858001"/>
              <a:chOff x="-14288" y="0"/>
              <a:chExt cx="1220788" cy="6858001"/>
            </a:xfrm>
          </p:grpSpPr>
          <p:sp>
            <p:nvSpPr>
              <p:cNvPr id="469" name="Google Shape;469;p61"/>
              <p:cNvSpPr/>
              <p:nvPr/>
            </p:nvSpPr>
            <p:spPr>
              <a:xfrm>
                <a:off x="114300" y="4763"/>
                <a:ext cx="23813" cy="2181225"/>
              </a:xfrm>
              <a:prstGeom prst="rect">
                <a:avLst/>
              </a:pr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70" name="Google Shape;470;p61"/>
              <p:cNvSpPr/>
              <p:nvPr/>
            </p:nvSpPr>
            <p:spPr>
              <a:xfrm>
                <a:off x="33337" y="21764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71" name="Google Shape;471;p61"/>
              <p:cNvSpPr/>
              <p:nvPr/>
            </p:nvSpPr>
            <p:spPr>
              <a:xfrm>
                <a:off x="28575" y="4021138"/>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72" name="Google Shape;472;p61"/>
              <p:cNvSpPr/>
              <p:nvPr/>
            </p:nvSpPr>
            <p:spPr>
              <a:xfrm>
                <a:off x="200025" y="4763"/>
                <a:ext cx="369888" cy="1811338"/>
              </a:xfrm>
              <a:custGeom>
                <a:rect b="b" l="l" r="r" t="t"/>
                <a:pathLst>
                  <a:path extrusionOk="0" h="1141" w="233">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3B95DE"/>
                  </a:gs>
                </a:gsLst>
                <a:lin ang="5400000" scaled="0"/>
              </a:gradFill>
              <a:ln>
                <a:noFill/>
              </a:ln>
            </p:spPr>
          </p:sp>
          <p:sp>
            <p:nvSpPr>
              <p:cNvPr id="473" name="Google Shape;473;p61"/>
              <p:cNvSpPr/>
              <p:nvPr/>
            </p:nvSpPr>
            <p:spPr>
              <a:xfrm>
                <a:off x="503237" y="1801813"/>
                <a:ext cx="190500" cy="188913"/>
              </a:xfrm>
              <a:custGeom>
                <a:rect b="b" l="l" r="r" t="t"/>
                <a:pathLst>
                  <a:path extrusionOk="0" h="40" w="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74" name="Google Shape;474;p61"/>
              <p:cNvSpPr/>
              <p:nvPr/>
            </p:nvSpPr>
            <p:spPr>
              <a:xfrm>
                <a:off x="285750" y="4763"/>
                <a:ext cx="369888" cy="1430338"/>
              </a:xfrm>
              <a:custGeom>
                <a:rect b="b" l="l" r="r" t="t"/>
                <a:pathLst>
                  <a:path extrusionOk="0" h="901" w="233">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3B95DE"/>
                  </a:gs>
                </a:gsLst>
                <a:lin ang="5400000" scaled="0"/>
              </a:gradFill>
              <a:ln>
                <a:noFill/>
              </a:ln>
            </p:spPr>
          </p:sp>
          <p:sp>
            <p:nvSpPr>
              <p:cNvPr id="475" name="Google Shape;475;p61"/>
              <p:cNvSpPr/>
              <p:nvPr/>
            </p:nvSpPr>
            <p:spPr>
              <a:xfrm>
                <a:off x="546100" y="0"/>
                <a:ext cx="152400" cy="912813"/>
              </a:xfrm>
              <a:custGeom>
                <a:rect b="b" l="l" r="r" t="t"/>
                <a:pathLst>
                  <a:path extrusionOk="0" h="575" w="96">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476" name="Google Shape;476;p61"/>
              <p:cNvSpPr/>
              <p:nvPr/>
            </p:nvSpPr>
            <p:spPr>
              <a:xfrm>
                <a:off x="588962" y="1420813"/>
                <a:ext cx="190500" cy="190500"/>
              </a:xfrm>
              <a:custGeom>
                <a:rect b="b" l="l" r="r" t="t"/>
                <a:pathLst>
                  <a:path extrusionOk="0" h="40" w="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77" name="Google Shape;477;p61"/>
              <p:cNvSpPr/>
              <p:nvPr/>
            </p:nvSpPr>
            <p:spPr>
              <a:xfrm>
                <a:off x="588962"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78" name="Google Shape;478;p61"/>
              <p:cNvSpPr/>
              <p:nvPr/>
            </p:nvSpPr>
            <p:spPr>
              <a:xfrm>
                <a:off x="641350" y="0"/>
                <a:ext cx="422275" cy="527050"/>
              </a:xfrm>
              <a:custGeom>
                <a:rect b="b" l="l" r="r" t="t"/>
                <a:pathLst>
                  <a:path extrusionOk="0" h="332" w="266">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3B95DE"/>
                  </a:gs>
                </a:gsLst>
                <a:lin ang="5400000" scaled="0"/>
              </a:gradFill>
              <a:ln>
                <a:noFill/>
              </a:ln>
            </p:spPr>
          </p:sp>
          <p:sp>
            <p:nvSpPr>
              <p:cNvPr id="479" name="Google Shape;479;p61"/>
              <p:cNvSpPr/>
              <p:nvPr/>
            </p:nvSpPr>
            <p:spPr>
              <a:xfrm>
                <a:off x="1020762" y="488950"/>
                <a:ext cx="161925" cy="147638"/>
              </a:xfrm>
              <a:custGeom>
                <a:rect b="b" l="l" r="r" t="t"/>
                <a:pathLst>
                  <a:path extrusionOk="0" h="31" w="34">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cxnSp>
            <p:nvCxnSpPr>
              <p:cNvPr id="480" name="Google Shape;480;p61"/>
              <p:cNvCxnSpPr/>
              <p:nvPr/>
            </p:nvCxnSpPr>
            <p:spPr>
              <a:xfrm>
                <a:off x="-4763" y="9525"/>
                <a:ext cx="0" cy="0"/>
              </a:xfrm>
              <a:prstGeom prst="straightConnector1">
                <a:avLst/>
              </a:prstGeom>
              <a:gradFill>
                <a:gsLst>
                  <a:gs pos="0">
                    <a:schemeClr val="lt2"/>
                  </a:gs>
                  <a:gs pos="100000">
                    <a:srgbClr val="3B95DE"/>
                  </a:gs>
                </a:gsLst>
                <a:lin ang="5400000" scaled="0"/>
              </a:gradFill>
              <a:ln cap="flat" cmpd="sng" w="9525">
                <a:solidFill>
                  <a:srgbClr val="FFFFFF"/>
                </a:solidFill>
                <a:prstDash val="solid"/>
                <a:miter lim="800000"/>
                <a:headEnd len="med" w="med" type="none"/>
                <a:tailEnd len="med" w="med" type="none"/>
              </a:ln>
            </p:spPr>
          </p:cxnSp>
          <p:sp>
            <p:nvSpPr>
              <p:cNvPr id="481" name="Google Shape;481;p61"/>
              <p:cNvSpPr/>
              <p:nvPr/>
            </p:nvSpPr>
            <p:spPr>
              <a:xfrm>
                <a:off x="9525" y="1801813"/>
                <a:ext cx="123825" cy="127000"/>
              </a:xfrm>
              <a:custGeom>
                <a:rect b="b" l="l" r="r" t="t"/>
                <a:pathLst>
                  <a:path extrusionOk="0" h="80" w="78">
                    <a:moveTo>
                      <a:pt x="6" y="80"/>
                    </a:moveTo>
                    <a:lnTo>
                      <a:pt x="0" y="71"/>
                    </a:lnTo>
                    <a:lnTo>
                      <a:pt x="69" y="0"/>
                    </a:lnTo>
                    <a:lnTo>
                      <a:pt x="78" y="9"/>
                    </a:lnTo>
                    <a:lnTo>
                      <a:pt x="6" y="80"/>
                    </a:lnTo>
                    <a:close/>
                  </a:path>
                </a:pathLst>
              </a:custGeom>
              <a:gradFill>
                <a:gsLst>
                  <a:gs pos="0">
                    <a:schemeClr val="lt2"/>
                  </a:gs>
                  <a:gs pos="100000">
                    <a:srgbClr val="3B95DE"/>
                  </a:gs>
                </a:gsLst>
                <a:lin ang="5400000" scaled="0"/>
              </a:gradFill>
              <a:ln>
                <a:noFill/>
              </a:ln>
            </p:spPr>
          </p:sp>
          <p:sp>
            <p:nvSpPr>
              <p:cNvPr id="482" name="Google Shape;482;p61"/>
              <p:cNvSpPr/>
              <p:nvPr/>
            </p:nvSpPr>
            <p:spPr>
              <a:xfrm>
                <a:off x="-9525" y="3549650"/>
                <a:ext cx="147638" cy="481013"/>
              </a:xfrm>
              <a:custGeom>
                <a:rect b="b" l="l" r="r" t="t"/>
                <a:pathLst>
                  <a:path extrusionOk="0" h="303" w="93">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3B95DE"/>
                  </a:gs>
                </a:gsLst>
                <a:lin ang="5400000" scaled="0"/>
              </a:gradFill>
              <a:ln>
                <a:noFill/>
              </a:ln>
            </p:spPr>
          </p:sp>
          <p:sp>
            <p:nvSpPr>
              <p:cNvPr id="483" name="Google Shape;483;p61"/>
              <p:cNvSpPr/>
              <p:nvPr/>
            </p:nvSpPr>
            <p:spPr>
              <a:xfrm>
                <a:off x="128587" y="1382713"/>
                <a:ext cx="142875" cy="476250"/>
              </a:xfrm>
              <a:custGeom>
                <a:rect b="b" l="l" r="r" t="t"/>
                <a:pathLst>
                  <a:path extrusionOk="0" h="300" w="9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484" name="Google Shape;484;p61"/>
              <p:cNvSpPr/>
              <p:nvPr/>
            </p:nvSpPr>
            <p:spPr>
              <a:xfrm>
                <a:off x="204787" y="1849438"/>
                <a:ext cx="114300" cy="107950"/>
              </a:xfrm>
              <a:custGeom>
                <a:rect b="b" l="l" r="r" t="t"/>
                <a:pathLst>
                  <a:path extrusionOk="0" h="23" w="24">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85" name="Google Shape;485;p61"/>
              <p:cNvSpPr/>
              <p:nvPr/>
            </p:nvSpPr>
            <p:spPr>
              <a:xfrm>
                <a:off x="133350" y="4662488"/>
                <a:ext cx="23813" cy="2181225"/>
              </a:xfrm>
              <a:prstGeom prst="rect">
                <a:avLst/>
              </a:pr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86" name="Google Shape;486;p61"/>
              <p:cNvSpPr/>
              <p:nvPr/>
            </p:nvSpPr>
            <p:spPr>
              <a:xfrm>
                <a:off x="223837" y="5041900"/>
                <a:ext cx="369888" cy="1801813"/>
              </a:xfrm>
              <a:custGeom>
                <a:rect b="b" l="l" r="r" t="t"/>
                <a:pathLst>
                  <a:path extrusionOk="0" h="1135" w="233">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3B95DE"/>
                  </a:gs>
                </a:gsLst>
                <a:lin ang="5400000" scaled="0"/>
              </a:gradFill>
              <a:ln>
                <a:noFill/>
              </a:ln>
            </p:spPr>
          </p:sp>
          <p:sp>
            <p:nvSpPr>
              <p:cNvPr id="487" name="Google Shape;487;p61"/>
              <p:cNvSpPr/>
              <p:nvPr/>
            </p:nvSpPr>
            <p:spPr>
              <a:xfrm>
                <a:off x="52387"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88" name="Google Shape;488;p61"/>
              <p:cNvSpPr/>
              <p:nvPr/>
            </p:nvSpPr>
            <p:spPr>
              <a:xfrm>
                <a:off x="-14288" y="5627688"/>
                <a:ext cx="85725" cy="1216025"/>
              </a:xfrm>
              <a:custGeom>
                <a:rect b="b" l="l" r="r" t="t"/>
                <a:pathLst>
                  <a:path extrusionOk="0" h="766" w="54">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3B95DE"/>
                  </a:gs>
                </a:gsLst>
                <a:lin ang="5400000" scaled="0"/>
              </a:gradFill>
              <a:ln>
                <a:noFill/>
              </a:ln>
            </p:spPr>
          </p:sp>
          <p:sp>
            <p:nvSpPr>
              <p:cNvPr id="489" name="Google Shape;489;p61"/>
              <p:cNvSpPr/>
              <p:nvPr/>
            </p:nvSpPr>
            <p:spPr>
              <a:xfrm>
                <a:off x="527050" y="48672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0" name="Google Shape;490;p61"/>
              <p:cNvSpPr/>
              <p:nvPr/>
            </p:nvSpPr>
            <p:spPr>
              <a:xfrm>
                <a:off x="309562" y="5422900"/>
                <a:ext cx="374650" cy="1425575"/>
              </a:xfrm>
              <a:custGeom>
                <a:rect b="b" l="l" r="r" t="t"/>
                <a:pathLst>
                  <a:path extrusionOk="0" h="898" w="236">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3B95DE"/>
                  </a:gs>
                </a:gsLst>
                <a:lin ang="5400000" scaled="0"/>
              </a:gradFill>
              <a:ln>
                <a:noFill/>
              </a:ln>
            </p:spPr>
          </p:sp>
          <p:sp>
            <p:nvSpPr>
              <p:cNvPr id="491" name="Google Shape;491;p61"/>
              <p:cNvSpPr/>
              <p:nvPr/>
            </p:nvSpPr>
            <p:spPr>
              <a:xfrm>
                <a:off x="569912" y="5945188"/>
                <a:ext cx="152400" cy="912813"/>
              </a:xfrm>
              <a:custGeom>
                <a:rect b="b" l="l" r="r" t="t"/>
                <a:pathLst>
                  <a:path extrusionOk="0" h="575" w="96">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492" name="Google Shape;492;p61"/>
              <p:cNvSpPr/>
              <p:nvPr/>
            </p:nvSpPr>
            <p:spPr>
              <a:xfrm>
                <a:off x="612775" y="52466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3" name="Google Shape;493;p61"/>
              <p:cNvSpPr/>
              <p:nvPr/>
            </p:nvSpPr>
            <p:spPr>
              <a:xfrm>
                <a:off x="612775" y="57642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4" name="Google Shape;494;p61"/>
              <p:cNvSpPr/>
              <p:nvPr/>
            </p:nvSpPr>
            <p:spPr>
              <a:xfrm>
                <a:off x="669925" y="6330950"/>
                <a:ext cx="417513" cy="517525"/>
              </a:xfrm>
              <a:custGeom>
                <a:rect b="b" l="l" r="r" t="t"/>
                <a:pathLst>
                  <a:path extrusionOk="0" h="326" w="263">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3B95DE"/>
                  </a:gs>
                </a:gsLst>
                <a:lin ang="5400000" scaled="0"/>
              </a:gradFill>
              <a:ln>
                <a:noFill/>
              </a:ln>
            </p:spPr>
          </p:sp>
          <p:sp>
            <p:nvSpPr>
              <p:cNvPr id="495" name="Google Shape;495;p61"/>
              <p:cNvSpPr/>
              <p:nvPr/>
            </p:nvSpPr>
            <p:spPr>
              <a:xfrm>
                <a:off x="1049337" y="6221413"/>
                <a:ext cx="157163" cy="147638"/>
              </a:xfrm>
              <a:custGeom>
                <a:rect b="b" l="l" r="r" t="t"/>
                <a:pathLst>
                  <a:path extrusionOk="0" h="31" w="33">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grpSp>
          <p:nvGrpSpPr>
            <p:cNvPr id="496" name="Google Shape;496;p61"/>
            <p:cNvGrpSpPr/>
            <p:nvPr/>
          </p:nvGrpSpPr>
          <p:grpSpPr>
            <a:xfrm>
              <a:off x="11364912" y="0"/>
              <a:ext cx="674688" cy="6848476"/>
              <a:chOff x="11364912" y="0"/>
              <a:chExt cx="674688" cy="6848476"/>
            </a:xfrm>
          </p:grpSpPr>
          <p:sp>
            <p:nvSpPr>
              <p:cNvPr id="497" name="Google Shape;497;p61"/>
              <p:cNvSpPr/>
              <p:nvPr/>
            </p:nvSpPr>
            <p:spPr>
              <a:xfrm>
                <a:off x="11483975" y="0"/>
                <a:ext cx="417513" cy="512763"/>
              </a:xfrm>
              <a:custGeom>
                <a:rect b="b" l="l" r="r" t="t"/>
                <a:pathLst>
                  <a:path extrusionOk="0" h="323" w="263">
                    <a:moveTo>
                      <a:pt x="12" y="323"/>
                    </a:moveTo>
                    <a:lnTo>
                      <a:pt x="0" y="314"/>
                    </a:lnTo>
                    <a:lnTo>
                      <a:pt x="203" y="108"/>
                    </a:lnTo>
                    <a:lnTo>
                      <a:pt x="248" y="0"/>
                    </a:lnTo>
                    <a:lnTo>
                      <a:pt x="263" y="6"/>
                    </a:lnTo>
                    <a:lnTo>
                      <a:pt x="218" y="117"/>
                    </a:lnTo>
                    <a:lnTo>
                      <a:pt x="218" y="117"/>
                    </a:lnTo>
                    <a:lnTo>
                      <a:pt x="12" y="323"/>
                    </a:lnTo>
                    <a:close/>
                  </a:path>
                </a:pathLst>
              </a:custGeom>
              <a:gradFill>
                <a:gsLst>
                  <a:gs pos="0">
                    <a:srgbClr val="82FFFF">
                      <a:alpha val="80000"/>
                    </a:srgbClr>
                  </a:gs>
                  <a:gs pos="100000">
                    <a:srgbClr val="3B95DE">
                      <a:alpha val="60000"/>
                    </a:srgbClr>
                  </a:gs>
                </a:gsLst>
                <a:lin ang="5400000" scaled="0"/>
              </a:gradFill>
              <a:ln>
                <a:noFill/>
              </a:ln>
            </p:spPr>
          </p:sp>
          <p:sp>
            <p:nvSpPr>
              <p:cNvPr id="498" name="Google Shape;498;p61"/>
              <p:cNvSpPr/>
              <p:nvPr/>
            </p:nvSpPr>
            <p:spPr>
              <a:xfrm>
                <a:off x="11364912" y="474663"/>
                <a:ext cx="157163" cy="152400"/>
              </a:xfrm>
              <a:custGeom>
                <a:rect b="b" l="l" r="r" t="t"/>
                <a:pathLst>
                  <a:path extrusionOk="0" h="32" w="33">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82FFFF">
                      <a:alpha val="80000"/>
                    </a:srgbClr>
                  </a:gs>
                  <a:gs pos="100000">
                    <a:srgbClr val="3B95DE">
                      <a:alpha val="60000"/>
                    </a:srgbClr>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9" name="Google Shape;499;p61"/>
              <p:cNvSpPr/>
              <p:nvPr/>
            </p:nvSpPr>
            <p:spPr>
              <a:xfrm>
                <a:off x="11631612" y="1539875"/>
                <a:ext cx="188913"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0" name="Google Shape;500;p61"/>
              <p:cNvSpPr/>
              <p:nvPr/>
            </p:nvSpPr>
            <p:spPr>
              <a:xfrm>
                <a:off x="11531600" y="5694363"/>
                <a:ext cx="298450" cy="1154113"/>
              </a:xfrm>
              <a:custGeom>
                <a:rect b="b" l="l" r="r" t="t"/>
                <a:pathLst>
                  <a:path extrusionOk="0" h="727" w="188">
                    <a:moveTo>
                      <a:pt x="15" y="727"/>
                    </a:moveTo>
                    <a:lnTo>
                      <a:pt x="0" y="727"/>
                    </a:lnTo>
                    <a:lnTo>
                      <a:pt x="0" y="407"/>
                    </a:lnTo>
                    <a:lnTo>
                      <a:pt x="0" y="407"/>
                    </a:lnTo>
                    <a:lnTo>
                      <a:pt x="176" y="0"/>
                    </a:lnTo>
                    <a:lnTo>
                      <a:pt x="188" y="6"/>
                    </a:lnTo>
                    <a:lnTo>
                      <a:pt x="15" y="410"/>
                    </a:lnTo>
                    <a:lnTo>
                      <a:pt x="15" y="727"/>
                    </a:lnTo>
                    <a:close/>
                  </a:path>
                </a:pathLst>
              </a:custGeom>
              <a:gradFill>
                <a:gsLst>
                  <a:gs pos="0">
                    <a:srgbClr val="82FFFF">
                      <a:alpha val="80000"/>
                    </a:srgbClr>
                  </a:gs>
                  <a:gs pos="100000">
                    <a:srgbClr val="3B95DE">
                      <a:alpha val="60000"/>
                    </a:srgbClr>
                  </a:gs>
                </a:gsLst>
                <a:lin ang="5400000" scaled="0"/>
              </a:gradFill>
              <a:ln>
                <a:noFill/>
              </a:ln>
            </p:spPr>
          </p:sp>
          <p:sp>
            <p:nvSpPr>
              <p:cNvPr id="501" name="Google Shape;501;p61"/>
              <p:cNvSpPr/>
              <p:nvPr/>
            </p:nvSpPr>
            <p:spPr>
              <a:xfrm>
                <a:off x="11772900" y="5551488"/>
                <a:ext cx="157163" cy="155575"/>
              </a:xfrm>
              <a:custGeom>
                <a:rect b="b" l="l" r="r" t="t"/>
                <a:pathLst>
                  <a:path extrusionOk="0" h="33" w="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82FFFF">
                      <a:alpha val="80000"/>
                    </a:srgbClr>
                  </a:gs>
                  <a:gs pos="100000">
                    <a:srgbClr val="3B95DE">
                      <a:alpha val="60000"/>
                    </a:srgbClr>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2" name="Google Shape;502;p61"/>
              <p:cNvSpPr/>
              <p:nvPr/>
            </p:nvSpPr>
            <p:spPr>
              <a:xfrm>
                <a:off x="11710987" y="4763"/>
                <a:ext cx="304800" cy="1544638"/>
              </a:xfrm>
              <a:custGeom>
                <a:rect b="b" l="l" r="r" t="t"/>
                <a:pathLst>
                  <a:path extrusionOk="0" h="973" w="192">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82FFFF">
                      <a:alpha val="80000"/>
                    </a:srgbClr>
                  </a:gs>
                  <a:gs pos="100000">
                    <a:srgbClr val="3B95DE">
                      <a:alpha val="60000"/>
                    </a:srgbClr>
                  </a:gs>
                </a:gsLst>
                <a:lin ang="5400000" scaled="0"/>
              </a:gradFill>
              <a:ln>
                <a:noFill/>
              </a:ln>
            </p:spPr>
          </p:sp>
          <p:sp>
            <p:nvSpPr>
              <p:cNvPr id="503" name="Google Shape;503;p61"/>
              <p:cNvSpPr/>
              <p:nvPr/>
            </p:nvSpPr>
            <p:spPr>
              <a:xfrm>
                <a:off x="11636375" y="4867275"/>
                <a:ext cx="188913"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4" name="Google Shape;504;p61"/>
              <p:cNvSpPr/>
              <p:nvPr/>
            </p:nvSpPr>
            <p:spPr>
              <a:xfrm>
                <a:off x="11441112" y="5046663"/>
                <a:ext cx="307975" cy="1801813"/>
              </a:xfrm>
              <a:custGeom>
                <a:rect b="b" l="l" r="r" t="t"/>
                <a:pathLst>
                  <a:path extrusionOk="0" h="1135" w="194">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82FFFF">
                      <a:alpha val="80000"/>
                    </a:srgbClr>
                  </a:gs>
                  <a:gs pos="100000">
                    <a:srgbClr val="3B95DE">
                      <a:alpha val="60000"/>
                    </a:srgbClr>
                  </a:gs>
                </a:gsLst>
                <a:lin ang="5400000" scaled="0"/>
              </a:gradFill>
              <a:ln>
                <a:noFill/>
              </a:ln>
            </p:spPr>
          </p:sp>
          <p:sp>
            <p:nvSpPr>
              <p:cNvPr id="505" name="Google Shape;505;p61"/>
              <p:cNvSpPr/>
              <p:nvPr/>
            </p:nvSpPr>
            <p:spPr>
              <a:xfrm>
                <a:off x="11849100" y="64166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6" name="Google Shape;506;p61"/>
              <p:cNvSpPr/>
              <p:nvPr/>
            </p:nvSpPr>
            <p:spPr>
              <a:xfrm>
                <a:off x="11939587" y="6596063"/>
                <a:ext cx="23813" cy="252413"/>
              </a:xfrm>
              <a:prstGeom prst="rect">
                <a:avLst/>
              </a:prstGeom>
              <a:gradFill>
                <a:gsLst>
                  <a:gs pos="0">
                    <a:srgbClr val="82FFFF">
                      <a:alpha val="80000"/>
                    </a:srgbClr>
                  </a:gs>
                  <a:gs pos="100000">
                    <a:srgbClr val="3B95DE">
                      <a:alpha val="60000"/>
                    </a:srgbClr>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grpSp>
      <p:sp>
        <p:nvSpPr>
          <p:cNvPr id="507" name="Google Shape;507;p61"/>
          <p:cNvSpPr txBox="1"/>
          <p:nvPr>
            <p:ph type="title"/>
          </p:nvPr>
        </p:nvSpPr>
        <p:spPr>
          <a:xfrm>
            <a:off x="856060" y="463888"/>
            <a:ext cx="7429499" cy="1108928"/>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2700"/>
              <a:buFont typeface="Twentieth Century"/>
              <a:buNone/>
              <a:defRPr b="0" i="0" sz="2700" u="none" cap="none" strike="noStrike">
                <a:solidFill>
                  <a:schemeClr val="lt1"/>
                </a:solidFill>
                <a:latin typeface="Twentieth Century"/>
                <a:ea typeface="Twentieth Century"/>
                <a:cs typeface="Twentieth Century"/>
                <a:sym typeface="Twentieth Centur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08" name="Google Shape;508;p61"/>
          <p:cNvSpPr txBox="1"/>
          <p:nvPr>
            <p:ph idx="1" type="body"/>
          </p:nvPr>
        </p:nvSpPr>
        <p:spPr>
          <a:xfrm>
            <a:off x="856059" y="1687115"/>
            <a:ext cx="7429499" cy="2656286"/>
          </a:xfrm>
          <a:prstGeom prst="rect">
            <a:avLst/>
          </a:prstGeom>
          <a:noFill/>
          <a:ln>
            <a:noFill/>
          </a:ln>
        </p:spPr>
        <p:txBody>
          <a:bodyPr anchorCtr="0" anchor="t" bIns="34275" lIns="68575" spcFirstLastPara="1" rIns="68575" wrap="square" tIns="34275">
            <a:normAutofit/>
          </a:bodyPr>
          <a:lstStyle>
            <a:lvl1pPr indent="-374650" lvl="0" marL="457200" marR="0" rtl="0" algn="l">
              <a:lnSpc>
                <a:spcPct val="120000"/>
              </a:lnSpc>
              <a:spcBef>
                <a:spcPts val="800"/>
              </a:spcBef>
              <a:spcAft>
                <a:spcPts val="0"/>
              </a:spcAft>
              <a:buClr>
                <a:schemeClr val="lt1"/>
              </a:buClr>
              <a:buSzPts val="2300"/>
              <a:buFont typeface="Arial"/>
              <a:buChar char="•"/>
              <a:defRPr b="0" i="0" sz="1800" u="none" cap="none" strike="noStrike">
                <a:solidFill>
                  <a:schemeClr val="lt1"/>
                </a:solidFill>
                <a:latin typeface="Twentieth Century"/>
                <a:ea typeface="Twentieth Century"/>
                <a:cs typeface="Twentieth Century"/>
                <a:sym typeface="Twentieth Century"/>
              </a:defRPr>
            </a:lvl1pPr>
            <a:lvl2pPr indent="-349250" lvl="1" marL="914400" marR="0" rtl="0" algn="l">
              <a:lnSpc>
                <a:spcPct val="120000"/>
              </a:lnSpc>
              <a:spcBef>
                <a:spcPts val="400"/>
              </a:spcBef>
              <a:spcAft>
                <a:spcPts val="0"/>
              </a:spcAft>
              <a:buClr>
                <a:schemeClr val="lt1"/>
              </a:buClr>
              <a:buSzPts val="1900"/>
              <a:buFont typeface="Arial"/>
              <a:buChar char="•"/>
              <a:defRPr b="0" i="0" sz="1500" u="none" cap="none" strike="noStrike">
                <a:solidFill>
                  <a:schemeClr val="lt1"/>
                </a:solidFill>
                <a:latin typeface="Twentieth Century"/>
                <a:ea typeface="Twentieth Century"/>
                <a:cs typeface="Twentieth Century"/>
                <a:sym typeface="Twentieth Century"/>
              </a:defRPr>
            </a:lvl2pPr>
            <a:lvl3pPr indent="-336550" lvl="2" marL="1371600" marR="0" rtl="0" algn="l">
              <a:lnSpc>
                <a:spcPct val="120000"/>
              </a:lnSpc>
              <a:spcBef>
                <a:spcPts val="400"/>
              </a:spcBef>
              <a:spcAft>
                <a:spcPts val="0"/>
              </a:spcAft>
              <a:buClr>
                <a:schemeClr val="lt1"/>
              </a:buClr>
              <a:buSzPts val="1700"/>
              <a:buFont typeface="Arial"/>
              <a:buChar char="•"/>
              <a:defRPr b="0" i="0" sz="1400" u="none" cap="none" strike="noStrike">
                <a:solidFill>
                  <a:schemeClr val="lt1"/>
                </a:solidFill>
                <a:latin typeface="Twentieth Century"/>
                <a:ea typeface="Twentieth Century"/>
                <a:cs typeface="Twentieth Century"/>
                <a:sym typeface="Twentieth Century"/>
              </a:defRPr>
            </a:lvl3pPr>
            <a:lvl4pPr indent="-323850" lvl="3" marL="18288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Twentieth Century"/>
                <a:ea typeface="Twentieth Century"/>
                <a:cs typeface="Twentieth Century"/>
                <a:sym typeface="Twentieth Century"/>
              </a:defRPr>
            </a:lvl4pPr>
            <a:lvl5pPr indent="-323850" lvl="4" marL="22860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Twentieth Century"/>
                <a:ea typeface="Twentieth Century"/>
                <a:cs typeface="Twentieth Century"/>
                <a:sym typeface="Twentieth Century"/>
              </a:defRPr>
            </a:lvl5pPr>
            <a:lvl6pPr indent="-311150" lvl="5" marL="27432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Twentieth Century"/>
                <a:ea typeface="Twentieth Century"/>
                <a:cs typeface="Twentieth Century"/>
                <a:sym typeface="Twentieth Century"/>
              </a:defRPr>
            </a:lvl6pPr>
            <a:lvl7pPr indent="-311150" lvl="6" marL="32004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Twentieth Century"/>
                <a:ea typeface="Twentieth Century"/>
                <a:cs typeface="Twentieth Century"/>
                <a:sym typeface="Twentieth Century"/>
              </a:defRPr>
            </a:lvl7pPr>
            <a:lvl8pPr indent="-311150" lvl="7" marL="36576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Twentieth Century"/>
                <a:ea typeface="Twentieth Century"/>
                <a:cs typeface="Twentieth Century"/>
                <a:sym typeface="Twentieth Century"/>
              </a:defRPr>
            </a:lvl8pPr>
            <a:lvl9pPr indent="-311150" lvl="8" marL="41148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Twentieth Century"/>
                <a:ea typeface="Twentieth Century"/>
                <a:cs typeface="Twentieth Century"/>
                <a:sym typeface="Twentieth Century"/>
              </a:defRPr>
            </a:lvl9pPr>
          </a:lstStyle>
          <a:p/>
        </p:txBody>
      </p:sp>
      <p:sp>
        <p:nvSpPr>
          <p:cNvPr id="509" name="Google Shape;509;p61"/>
          <p:cNvSpPr txBox="1"/>
          <p:nvPr>
            <p:ph idx="10" type="dt"/>
          </p:nvPr>
        </p:nvSpPr>
        <p:spPr>
          <a:xfrm>
            <a:off x="5592691" y="4412457"/>
            <a:ext cx="2057400" cy="273844"/>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chemeClr val="lt1"/>
                </a:solidFill>
                <a:latin typeface="Twentieth Century"/>
                <a:ea typeface="Twentieth Century"/>
                <a:cs typeface="Twentieth Century"/>
                <a:sym typeface="Twentieth Century"/>
              </a:defRPr>
            </a:lvl1pPr>
            <a:lvl2pPr lvl="1" marR="0" rtl="0" algn="l">
              <a:spcBef>
                <a:spcPts val="0"/>
              </a:spcBef>
              <a:spcAft>
                <a:spcPts val="0"/>
              </a:spcAft>
              <a:buSzPts val="1100"/>
              <a:buNone/>
              <a:defRPr b="0" i="0" sz="1400" u="none" cap="none" strike="noStrike">
                <a:solidFill>
                  <a:schemeClr val="lt1"/>
                </a:solidFill>
                <a:latin typeface="Twentieth Century"/>
                <a:ea typeface="Twentieth Century"/>
                <a:cs typeface="Twentieth Century"/>
                <a:sym typeface="Twentieth Century"/>
              </a:defRPr>
            </a:lvl2pPr>
            <a:lvl3pPr lvl="2" marR="0" rtl="0" algn="l">
              <a:spcBef>
                <a:spcPts val="0"/>
              </a:spcBef>
              <a:spcAft>
                <a:spcPts val="0"/>
              </a:spcAft>
              <a:buSzPts val="1100"/>
              <a:buNone/>
              <a:defRPr b="0" i="0" sz="1400" u="none" cap="none" strike="noStrike">
                <a:solidFill>
                  <a:schemeClr val="lt1"/>
                </a:solidFill>
                <a:latin typeface="Twentieth Century"/>
                <a:ea typeface="Twentieth Century"/>
                <a:cs typeface="Twentieth Century"/>
                <a:sym typeface="Twentieth Century"/>
              </a:defRPr>
            </a:lvl3pPr>
            <a:lvl4pPr lvl="3" marR="0" rtl="0" algn="l">
              <a:spcBef>
                <a:spcPts val="0"/>
              </a:spcBef>
              <a:spcAft>
                <a:spcPts val="0"/>
              </a:spcAft>
              <a:buSzPts val="1100"/>
              <a:buNone/>
              <a:defRPr b="0" i="0" sz="1400" u="none" cap="none" strike="noStrike">
                <a:solidFill>
                  <a:schemeClr val="lt1"/>
                </a:solidFill>
                <a:latin typeface="Twentieth Century"/>
                <a:ea typeface="Twentieth Century"/>
                <a:cs typeface="Twentieth Century"/>
                <a:sym typeface="Twentieth Century"/>
              </a:defRPr>
            </a:lvl4pPr>
            <a:lvl5pPr lvl="4" marR="0" rtl="0" algn="l">
              <a:spcBef>
                <a:spcPts val="0"/>
              </a:spcBef>
              <a:spcAft>
                <a:spcPts val="0"/>
              </a:spcAft>
              <a:buSzPts val="1100"/>
              <a:buNone/>
              <a:defRPr b="0" i="0" sz="1400" u="none" cap="none" strike="noStrike">
                <a:solidFill>
                  <a:schemeClr val="lt1"/>
                </a:solidFill>
                <a:latin typeface="Twentieth Century"/>
                <a:ea typeface="Twentieth Century"/>
                <a:cs typeface="Twentieth Century"/>
                <a:sym typeface="Twentieth Century"/>
              </a:defRPr>
            </a:lvl5pPr>
            <a:lvl6pPr lvl="5" marR="0" rtl="0" algn="l">
              <a:spcBef>
                <a:spcPts val="0"/>
              </a:spcBef>
              <a:spcAft>
                <a:spcPts val="0"/>
              </a:spcAft>
              <a:buSzPts val="1100"/>
              <a:buNone/>
              <a:defRPr b="0" i="0" sz="1400" u="none" cap="none" strike="noStrike">
                <a:solidFill>
                  <a:schemeClr val="lt1"/>
                </a:solidFill>
                <a:latin typeface="Twentieth Century"/>
                <a:ea typeface="Twentieth Century"/>
                <a:cs typeface="Twentieth Century"/>
                <a:sym typeface="Twentieth Century"/>
              </a:defRPr>
            </a:lvl6pPr>
            <a:lvl7pPr lvl="6" marR="0" rtl="0" algn="l">
              <a:spcBef>
                <a:spcPts val="0"/>
              </a:spcBef>
              <a:spcAft>
                <a:spcPts val="0"/>
              </a:spcAft>
              <a:buSzPts val="1100"/>
              <a:buNone/>
              <a:defRPr b="0" i="0" sz="1400" u="none" cap="none" strike="noStrike">
                <a:solidFill>
                  <a:schemeClr val="lt1"/>
                </a:solidFill>
                <a:latin typeface="Twentieth Century"/>
                <a:ea typeface="Twentieth Century"/>
                <a:cs typeface="Twentieth Century"/>
                <a:sym typeface="Twentieth Century"/>
              </a:defRPr>
            </a:lvl7pPr>
            <a:lvl8pPr lvl="7" marR="0" rtl="0" algn="l">
              <a:spcBef>
                <a:spcPts val="0"/>
              </a:spcBef>
              <a:spcAft>
                <a:spcPts val="0"/>
              </a:spcAft>
              <a:buSzPts val="1100"/>
              <a:buNone/>
              <a:defRPr b="0" i="0" sz="1400" u="none" cap="none" strike="noStrike">
                <a:solidFill>
                  <a:schemeClr val="lt1"/>
                </a:solidFill>
                <a:latin typeface="Twentieth Century"/>
                <a:ea typeface="Twentieth Century"/>
                <a:cs typeface="Twentieth Century"/>
                <a:sym typeface="Twentieth Century"/>
              </a:defRPr>
            </a:lvl8pPr>
            <a:lvl9pPr lvl="8" marR="0" rtl="0" algn="l">
              <a:spcBef>
                <a:spcPts val="0"/>
              </a:spcBef>
              <a:spcAft>
                <a:spcPts val="0"/>
              </a:spcAft>
              <a:buSzPts val="1100"/>
              <a:buNone/>
              <a:defRPr b="0" i="0" sz="1400" u="none" cap="none" strike="noStrike">
                <a:solidFill>
                  <a:schemeClr val="lt1"/>
                </a:solidFill>
                <a:latin typeface="Twentieth Century"/>
                <a:ea typeface="Twentieth Century"/>
                <a:cs typeface="Twentieth Century"/>
                <a:sym typeface="Twentieth Century"/>
              </a:defRPr>
            </a:lvl9pPr>
          </a:lstStyle>
          <a:p/>
        </p:txBody>
      </p:sp>
      <p:sp>
        <p:nvSpPr>
          <p:cNvPr id="510" name="Google Shape;510;p61"/>
          <p:cNvSpPr txBox="1"/>
          <p:nvPr>
            <p:ph idx="11" type="ftr"/>
          </p:nvPr>
        </p:nvSpPr>
        <p:spPr>
          <a:xfrm>
            <a:off x="856058" y="4412456"/>
            <a:ext cx="4679482"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chemeClr val="lt1"/>
                </a:solidFill>
                <a:latin typeface="Twentieth Century"/>
                <a:ea typeface="Twentieth Century"/>
                <a:cs typeface="Twentieth Century"/>
                <a:sym typeface="Twentieth Century"/>
              </a:defRPr>
            </a:lvl1pPr>
            <a:lvl2pPr lvl="1" marR="0" rtl="0" algn="l">
              <a:spcBef>
                <a:spcPts val="0"/>
              </a:spcBef>
              <a:spcAft>
                <a:spcPts val="0"/>
              </a:spcAft>
              <a:buSzPts val="1100"/>
              <a:buNone/>
              <a:defRPr b="0" i="0" sz="1400" u="none" cap="none" strike="noStrike">
                <a:solidFill>
                  <a:schemeClr val="lt1"/>
                </a:solidFill>
                <a:latin typeface="Twentieth Century"/>
                <a:ea typeface="Twentieth Century"/>
                <a:cs typeface="Twentieth Century"/>
                <a:sym typeface="Twentieth Century"/>
              </a:defRPr>
            </a:lvl2pPr>
            <a:lvl3pPr lvl="2" marR="0" rtl="0" algn="l">
              <a:spcBef>
                <a:spcPts val="0"/>
              </a:spcBef>
              <a:spcAft>
                <a:spcPts val="0"/>
              </a:spcAft>
              <a:buSzPts val="1100"/>
              <a:buNone/>
              <a:defRPr b="0" i="0" sz="1400" u="none" cap="none" strike="noStrike">
                <a:solidFill>
                  <a:schemeClr val="lt1"/>
                </a:solidFill>
                <a:latin typeface="Twentieth Century"/>
                <a:ea typeface="Twentieth Century"/>
                <a:cs typeface="Twentieth Century"/>
                <a:sym typeface="Twentieth Century"/>
              </a:defRPr>
            </a:lvl3pPr>
            <a:lvl4pPr lvl="3" marR="0" rtl="0" algn="l">
              <a:spcBef>
                <a:spcPts val="0"/>
              </a:spcBef>
              <a:spcAft>
                <a:spcPts val="0"/>
              </a:spcAft>
              <a:buSzPts val="1100"/>
              <a:buNone/>
              <a:defRPr b="0" i="0" sz="1400" u="none" cap="none" strike="noStrike">
                <a:solidFill>
                  <a:schemeClr val="lt1"/>
                </a:solidFill>
                <a:latin typeface="Twentieth Century"/>
                <a:ea typeface="Twentieth Century"/>
                <a:cs typeface="Twentieth Century"/>
                <a:sym typeface="Twentieth Century"/>
              </a:defRPr>
            </a:lvl4pPr>
            <a:lvl5pPr lvl="4" marR="0" rtl="0" algn="l">
              <a:spcBef>
                <a:spcPts val="0"/>
              </a:spcBef>
              <a:spcAft>
                <a:spcPts val="0"/>
              </a:spcAft>
              <a:buSzPts val="1100"/>
              <a:buNone/>
              <a:defRPr b="0" i="0" sz="1400" u="none" cap="none" strike="noStrike">
                <a:solidFill>
                  <a:schemeClr val="lt1"/>
                </a:solidFill>
                <a:latin typeface="Twentieth Century"/>
                <a:ea typeface="Twentieth Century"/>
                <a:cs typeface="Twentieth Century"/>
                <a:sym typeface="Twentieth Century"/>
              </a:defRPr>
            </a:lvl5pPr>
            <a:lvl6pPr lvl="5" marR="0" rtl="0" algn="l">
              <a:spcBef>
                <a:spcPts val="0"/>
              </a:spcBef>
              <a:spcAft>
                <a:spcPts val="0"/>
              </a:spcAft>
              <a:buSzPts val="1100"/>
              <a:buNone/>
              <a:defRPr b="0" i="0" sz="1400" u="none" cap="none" strike="noStrike">
                <a:solidFill>
                  <a:schemeClr val="lt1"/>
                </a:solidFill>
                <a:latin typeface="Twentieth Century"/>
                <a:ea typeface="Twentieth Century"/>
                <a:cs typeface="Twentieth Century"/>
                <a:sym typeface="Twentieth Century"/>
              </a:defRPr>
            </a:lvl6pPr>
            <a:lvl7pPr lvl="6" marR="0" rtl="0" algn="l">
              <a:spcBef>
                <a:spcPts val="0"/>
              </a:spcBef>
              <a:spcAft>
                <a:spcPts val="0"/>
              </a:spcAft>
              <a:buSzPts val="1100"/>
              <a:buNone/>
              <a:defRPr b="0" i="0" sz="1400" u="none" cap="none" strike="noStrike">
                <a:solidFill>
                  <a:schemeClr val="lt1"/>
                </a:solidFill>
                <a:latin typeface="Twentieth Century"/>
                <a:ea typeface="Twentieth Century"/>
                <a:cs typeface="Twentieth Century"/>
                <a:sym typeface="Twentieth Century"/>
              </a:defRPr>
            </a:lvl7pPr>
            <a:lvl8pPr lvl="7" marR="0" rtl="0" algn="l">
              <a:spcBef>
                <a:spcPts val="0"/>
              </a:spcBef>
              <a:spcAft>
                <a:spcPts val="0"/>
              </a:spcAft>
              <a:buSzPts val="1100"/>
              <a:buNone/>
              <a:defRPr b="0" i="0" sz="1400" u="none" cap="none" strike="noStrike">
                <a:solidFill>
                  <a:schemeClr val="lt1"/>
                </a:solidFill>
                <a:latin typeface="Twentieth Century"/>
                <a:ea typeface="Twentieth Century"/>
                <a:cs typeface="Twentieth Century"/>
                <a:sym typeface="Twentieth Century"/>
              </a:defRPr>
            </a:lvl8pPr>
            <a:lvl9pPr lvl="8" marR="0" rtl="0" algn="l">
              <a:spcBef>
                <a:spcPts val="0"/>
              </a:spcBef>
              <a:spcAft>
                <a:spcPts val="0"/>
              </a:spcAft>
              <a:buSzPts val="1100"/>
              <a:buNone/>
              <a:defRPr b="0" i="0" sz="1400" u="none" cap="none" strike="noStrike">
                <a:solidFill>
                  <a:schemeClr val="lt1"/>
                </a:solidFill>
                <a:latin typeface="Twentieth Century"/>
                <a:ea typeface="Twentieth Century"/>
                <a:cs typeface="Twentieth Century"/>
                <a:sym typeface="Twentieth Century"/>
              </a:defRPr>
            </a:lvl9pPr>
          </a:lstStyle>
          <a:p/>
        </p:txBody>
      </p:sp>
      <p:sp>
        <p:nvSpPr>
          <p:cNvPr id="511" name="Google Shape;511;p61"/>
          <p:cNvSpPr txBox="1"/>
          <p:nvPr>
            <p:ph idx="12" type="sldNum"/>
          </p:nvPr>
        </p:nvSpPr>
        <p:spPr>
          <a:xfrm>
            <a:off x="7707241" y="4412456"/>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Twentieth Century"/>
                <a:ea typeface="Twentieth Century"/>
                <a:cs typeface="Twentieth Century"/>
                <a:sym typeface="Twentieth Century"/>
              </a:defRPr>
            </a:lvl1pPr>
            <a:lvl2pPr indent="0" lvl="1" marL="0" marR="0" rtl="0" algn="r">
              <a:spcBef>
                <a:spcPts val="0"/>
              </a:spcBef>
              <a:buNone/>
              <a:defRPr b="0" i="0" sz="800" u="none" cap="none" strike="noStrike">
                <a:solidFill>
                  <a:schemeClr val="lt1"/>
                </a:solidFill>
                <a:latin typeface="Twentieth Century"/>
                <a:ea typeface="Twentieth Century"/>
                <a:cs typeface="Twentieth Century"/>
                <a:sym typeface="Twentieth Century"/>
              </a:defRPr>
            </a:lvl2pPr>
            <a:lvl3pPr indent="0" lvl="2" marL="0" marR="0" rtl="0" algn="r">
              <a:spcBef>
                <a:spcPts val="0"/>
              </a:spcBef>
              <a:buNone/>
              <a:defRPr b="0" i="0" sz="800" u="none" cap="none" strike="noStrike">
                <a:solidFill>
                  <a:schemeClr val="lt1"/>
                </a:solidFill>
                <a:latin typeface="Twentieth Century"/>
                <a:ea typeface="Twentieth Century"/>
                <a:cs typeface="Twentieth Century"/>
                <a:sym typeface="Twentieth Century"/>
              </a:defRPr>
            </a:lvl3pPr>
            <a:lvl4pPr indent="0" lvl="3" marL="0" marR="0" rtl="0" algn="r">
              <a:spcBef>
                <a:spcPts val="0"/>
              </a:spcBef>
              <a:buNone/>
              <a:defRPr b="0" i="0" sz="800" u="none" cap="none" strike="noStrike">
                <a:solidFill>
                  <a:schemeClr val="lt1"/>
                </a:solidFill>
                <a:latin typeface="Twentieth Century"/>
                <a:ea typeface="Twentieth Century"/>
                <a:cs typeface="Twentieth Century"/>
                <a:sym typeface="Twentieth Century"/>
              </a:defRPr>
            </a:lvl4pPr>
            <a:lvl5pPr indent="0" lvl="4" marL="0" marR="0" rtl="0" algn="r">
              <a:spcBef>
                <a:spcPts val="0"/>
              </a:spcBef>
              <a:buNone/>
              <a:defRPr b="0" i="0" sz="800" u="none" cap="none" strike="noStrike">
                <a:solidFill>
                  <a:schemeClr val="lt1"/>
                </a:solidFill>
                <a:latin typeface="Twentieth Century"/>
                <a:ea typeface="Twentieth Century"/>
                <a:cs typeface="Twentieth Century"/>
                <a:sym typeface="Twentieth Century"/>
              </a:defRPr>
            </a:lvl5pPr>
            <a:lvl6pPr indent="0" lvl="5" marL="0" marR="0" rtl="0" algn="r">
              <a:spcBef>
                <a:spcPts val="0"/>
              </a:spcBef>
              <a:buNone/>
              <a:defRPr b="0" i="0" sz="800" u="none" cap="none" strike="noStrike">
                <a:solidFill>
                  <a:schemeClr val="lt1"/>
                </a:solidFill>
                <a:latin typeface="Twentieth Century"/>
                <a:ea typeface="Twentieth Century"/>
                <a:cs typeface="Twentieth Century"/>
                <a:sym typeface="Twentieth Century"/>
              </a:defRPr>
            </a:lvl6pPr>
            <a:lvl7pPr indent="0" lvl="6" marL="0" marR="0" rtl="0" algn="r">
              <a:spcBef>
                <a:spcPts val="0"/>
              </a:spcBef>
              <a:buNone/>
              <a:defRPr b="0" i="0" sz="800" u="none" cap="none" strike="noStrike">
                <a:solidFill>
                  <a:schemeClr val="lt1"/>
                </a:solidFill>
                <a:latin typeface="Twentieth Century"/>
                <a:ea typeface="Twentieth Century"/>
                <a:cs typeface="Twentieth Century"/>
                <a:sym typeface="Twentieth Century"/>
              </a:defRPr>
            </a:lvl7pPr>
            <a:lvl8pPr indent="0" lvl="7" marL="0" marR="0" rtl="0" algn="r">
              <a:spcBef>
                <a:spcPts val="0"/>
              </a:spcBef>
              <a:buNone/>
              <a:defRPr b="0" i="0" sz="800" u="none" cap="none" strike="noStrike">
                <a:solidFill>
                  <a:schemeClr val="lt1"/>
                </a:solidFill>
                <a:latin typeface="Twentieth Century"/>
                <a:ea typeface="Twentieth Century"/>
                <a:cs typeface="Twentieth Century"/>
                <a:sym typeface="Twentieth Century"/>
              </a:defRPr>
            </a:lvl8pPr>
            <a:lvl9pPr indent="0" lvl="8" marL="0" marR="0" rtl="0" algn="r">
              <a:spcBef>
                <a:spcPts val="0"/>
              </a:spcBef>
              <a:buNone/>
              <a:defRPr b="0" i="0" sz="80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90" name="Shape 690"/>
        <p:cNvGrpSpPr/>
        <p:nvPr/>
      </p:nvGrpSpPr>
      <p:grpSpPr>
        <a:xfrm>
          <a:off x="0" y="0"/>
          <a:ext cx="0" cy="0"/>
          <a:chOff x="0" y="0"/>
          <a:chExt cx="0" cy="0"/>
        </a:xfrm>
      </p:grpSpPr>
      <p:sp>
        <p:nvSpPr>
          <p:cNvPr id="691" name="Google Shape;691;p79"/>
          <p:cNvSpPr txBox="1"/>
          <p:nvPr>
            <p:ph idx="1" type="body"/>
          </p:nvPr>
        </p:nvSpPr>
        <p:spPr>
          <a:xfrm>
            <a:off x="457200" y="1680209"/>
            <a:ext cx="8229600" cy="3154682"/>
          </a:xfrm>
          <a:prstGeom prst="rect">
            <a:avLst/>
          </a:prstGeom>
          <a:noFill/>
          <a:ln>
            <a:noFill/>
          </a:ln>
        </p:spPr>
        <p:txBody>
          <a:bodyPr anchorCtr="0" anchor="t" bIns="34275" lIns="34275" spcFirstLastPara="1" rIns="34275" wrap="square" tIns="34275">
            <a:normAutofit/>
          </a:bodyPr>
          <a:lstStyle>
            <a:lvl1pPr indent="-336550" lvl="0" marL="457200" marR="0" rtl="0" algn="l">
              <a:lnSpc>
                <a:spcPct val="100000"/>
              </a:lnSpc>
              <a:spcBef>
                <a:spcPts val="400"/>
              </a:spcBef>
              <a:spcAft>
                <a:spcPts val="0"/>
              </a:spcAft>
              <a:buClr>
                <a:srgbClr val="FFFFFF"/>
              </a:buClr>
              <a:buSzPts val="1700"/>
              <a:buFont typeface="Arial"/>
              <a:buChar char="•"/>
              <a:defRPr b="0" i="0" sz="1700" u="none" cap="none" strike="noStrike">
                <a:solidFill>
                  <a:srgbClr val="FFFFFF"/>
                </a:solidFill>
                <a:latin typeface="Arial"/>
                <a:ea typeface="Arial"/>
                <a:cs typeface="Arial"/>
                <a:sym typeface="Arial"/>
              </a:defRPr>
            </a:lvl1pPr>
            <a:lvl2pPr indent="-336550" lvl="1" marL="914400" marR="0" rtl="0" algn="l">
              <a:lnSpc>
                <a:spcPct val="100000"/>
              </a:lnSpc>
              <a:spcBef>
                <a:spcPts val="400"/>
              </a:spcBef>
              <a:spcAft>
                <a:spcPts val="0"/>
              </a:spcAft>
              <a:buClr>
                <a:srgbClr val="FFFFFF"/>
              </a:buClr>
              <a:buSzPts val="1700"/>
              <a:buFont typeface="Arial"/>
              <a:buChar char="–"/>
              <a:defRPr b="0" i="0" sz="1700" u="none" cap="none" strike="noStrike">
                <a:solidFill>
                  <a:srgbClr val="FFFFFF"/>
                </a:solidFill>
                <a:latin typeface="Arial"/>
                <a:ea typeface="Arial"/>
                <a:cs typeface="Arial"/>
                <a:sym typeface="Arial"/>
              </a:defRPr>
            </a:lvl2pPr>
            <a:lvl3pPr indent="-336550" lvl="2" marL="1371600" marR="0" rtl="0" algn="l">
              <a:lnSpc>
                <a:spcPct val="100000"/>
              </a:lnSpc>
              <a:spcBef>
                <a:spcPts val="400"/>
              </a:spcBef>
              <a:spcAft>
                <a:spcPts val="0"/>
              </a:spcAft>
              <a:buClr>
                <a:srgbClr val="FFFFFF"/>
              </a:buClr>
              <a:buSzPts val="1700"/>
              <a:buFont typeface="Arial"/>
              <a:buChar char="•"/>
              <a:defRPr b="0" i="0" sz="1700" u="none" cap="none" strike="noStrike">
                <a:solidFill>
                  <a:srgbClr val="FFFFFF"/>
                </a:solidFill>
                <a:latin typeface="Arial"/>
                <a:ea typeface="Arial"/>
                <a:cs typeface="Arial"/>
                <a:sym typeface="Arial"/>
              </a:defRPr>
            </a:lvl3pPr>
            <a:lvl4pPr indent="-336550" lvl="3" marL="1828800" marR="0" rtl="0" algn="l">
              <a:lnSpc>
                <a:spcPct val="100000"/>
              </a:lnSpc>
              <a:spcBef>
                <a:spcPts val="400"/>
              </a:spcBef>
              <a:spcAft>
                <a:spcPts val="0"/>
              </a:spcAft>
              <a:buClr>
                <a:srgbClr val="FFFFFF"/>
              </a:buClr>
              <a:buSzPts val="1700"/>
              <a:buFont typeface="Arial"/>
              <a:buChar char="–"/>
              <a:defRPr b="0" i="0" sz="1700" u="none" cap="none" strike="noStrike">
                <a:solidFill>
                  <a:srgbClr val="FFFFFF"/>
                </a:solidFill>
                <a:latin typeface="Arial"/>
                <a:ea typeface="Arial"/>
                <a:cs typeface="Arial"/>
                <a:sym typeface="Arial"/>
              </a:defRPr>
            </a:lvl4pPr>
            <a:lvl5pPr indent="-336550" lvl="4" marL="2286000" marR="0" rtl="0" algn="l">
              <a:lnSpc>
                <a:spcPct val="100000"/>
              </a:lnSpc>
              <a:spcBef>
                <a:spcPts val="400"/>
              </a:spcBef>
              <a:spcAft>
                <a:spcPts val="0"/>
              </a:spcAft>
              <a:buClr>
                <a:srgbClr val="FFFFFF"/>
              </a:buClr>
              <a:buSzPts val="1700"/>
              <a:buFont typeface="Arial"/>
              <a:buChar char="»"/>
              <a:defRPr b="0" i="0" sz="1700" u="none" cap="none" strike="noStrike">
                <a:solidFill>
                  <a:srgbClr val="FFFFFF"/>
                </a:solidFill>
                <a:latin typeface="Arial"/>
                <a:ea typeface="Arial"/>
                <a:cs typeface="Arial"/>
                <a:sym typeface="Arial"/>
              </a:defRPr>
            </a:lvl5pPr>
            <a:lvl6pPr indent="-336550" lvl="5" marL="2743200" marR="0" rtl="0" algn="l">
              <a:lnSpc>
                <a:spcPct val="100000"/>
              </a:lnSpc>
              <a:spcBef>
                <a:spcPts val="400"/>
              </a:spcBef>
              <a:spcAft>
                <a:spcPts val="0"/>
              </a:spcAft>
              <a:buClr>
                <a:srgbClr val="FFFFFF"/>
              </a:buClr>
              <a:buSzPts val="1700"/>
              <a:buFont typeface="Arial"/>
              <a:buChar char="•"/>
              <a:defRPr b="0" i="0" sz="1700" u="none" cap="none" strike="noStrike">
                <a:solidFill>
                  <a:srgbClr val="FFFFFF"/>
                </a:solidFill>
                <a:latin typeface="Arial"/>
                <a:ea typeface="Arial"/>
                <a:cs typeface="Arial"/>
                <a:sym typeface="Arial"/>
              </a:defRPr>
            </a:lvl6pPr>
            <a:lvl7pPr indent="-336550" lvl="6" marL="3200400" marR="0" rtl="0" algn="l">
              <a:lnSpc>
                <a:spcPct val="100000"/>
              </a:lnSpc>
              <a:spcBef>
                <a:spcPts val="400"/>
              </a:spcBef>
              <a:spcAft>
                <a:spcPts val="0"/>
              </a:spcAft>
              <a:buClr>
                <a:srgbClr val="FFFFFF"/>
              </a:buClr>
              <a:buSzPts val="1700"/>
              <a:buFont typeface="Arial"/>
              <a:buChar char="•"/>
              <a:defRPr b="0" i="0" sz="1700" u="none" cap="none" strike="noStrike">
                <a:solidFill>
                  <a:srgbClr val="FFFFFF"/>
                </a:solidFill>
                <a:latin typeface="Arial"/>
                <a:ea typeface="Arial"/>
                <a:cs typeface="Arial"/>
                <a:sym typeface="Arial"/>
              </a:defRPr>
            </a:lvl7pPr>
            <a:lvl8pPr indent="-336550" lvl="7" marL="3657600" marR="0" rtl="0" algn="l">
              <a:lnSpc>
                <a:spcPct val="100000"/>
              </a:lnSpc>
              <a:spcBef>
                <a:spcPts val="400"/>
              </a:spcBef>
              <a:spcAft>
                <a:spcPts val="0"/>
              </a:spcAft>
              <a:buClr>
                <a:srgbClr val="FFFFFF"/>
              </a:buClr>
              <a:buSzPts val="1700"/>
              <a:buFont typeface="Arial"/>
              <a:buChar char="•"/>
              <a:defRPr b="0" i="0" sz="1700" u="none" cap="none" strike="noStrike">
                <a:solidFill>
                  <a:srgbClr val="FFFFFF"/>
                </a:solidFill>
                <a:latin typeface="Arial"/>
                <a:ea typeface="Arial"/>
                <a:cs typeface="Arial"/>
                <a:sym typeface="Arial"/>
              </a:defRPr>
            </a:lvl8pPr>
            <a:lvl9pPr indent="-336550" lvl="8" marL="4114800" marR="0" rtl="0" algn="l">
              <a:lnSpc>
                <a:spcPct val="100000"/>
              </a:lnSpc>
              <a:spcBef>
                <a:spcPts val="400"/>
              </a:spcBef>
              <a:spcAft>
                <a:spcPts val="0"/>
              </a:spcAft>
              <a:buClr>
                <a:srgbClr val="FFFFFF"/>
              </a:buClr>
              <a:buSzPts val="1700"/>
              <a:buFont typeface="Arial"/>
              <a:buChar char="•"/>
              <a:defRPr b="0" i="0" sz="1700" u="none" cap="none" strike="noStrike">
                <a:solidFill>
                  <a:srgbClr val="FFFFFF"/>
                </a:solidFill>
                <a:latin typeface="Arial"/>
                <a:ea typeface="Arial"/>
                <a:cs typeface="Arial"/>
                <a:sym typeface="Arial"/>
              </a:defRPr>
            </a:lvl9pPr>
          </a:lstStyle>
          <a:p/>
        </p:txBody>
      </p:sp>
      <p:sp>
        <p:nvSpPr>
          <p:cNvPr id="692" name="Google Shape;692;p79"/>
          <p:cNvSpPr txBox="1"/>
          <p:nvPr>
            <p:ph type="title"/>
          </p:nvPr>
        </p:nvSpPr>
        <p:spPr>
          <a:xfrm>
            <a:off x="457200" y="205978"/>
            <a:ext cx="8229600" cy="1474232"/>
          </a:xfrm>
          <a:prstGeom prst="rect">
            <a:avLst/>
          </a:prstGeom>
          <a:noFill/>
          <a:ln>
            <a:noFill/>
          </a:ln>
        </p:spPr>
        <p:txBody>
          <a:bodyPr anchorCtr="0" anchor="t" bIns="34275" lIns="34275" spcFirstLastPara="1" rIns="34275" wrap="square" tIns="34275">
            <a:no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693" name="Google Shape;693;p79"/>
          <p:cNvSpPr txBox="1"/>
          <p:nvPr>
            <p:ph idx="12" type="sldNum"/>
          </p:nvPr>
        </p:nvSpPr>
        <p:spPr>
          <a:xfrm>
            <a:off x="4419600" y="4629150"/>
            <a:ext cx="2133600" cy="276226"/>
          </a:xfrm>
          <a:prstGeom prst="rect">
            <a:avLst/>
          </a:prstGeom>
          <a:noFill/>
          <a:ln>
            <a:noFill/>
          </a:ln>
        </p:spPr>
        <p:txBody>
          <a:bodyPr anchorCtr="0" anchor="ctr" bIns="34275" lIns="34275" spcFirstLastPara="1" rIns="34275" wrap="square" tIns="34275">
            <a:spAutoFit/>
          </a:bodyPr>
          <a:lstStyle>
            <a:lvl1pPr indent="0" lvl="0" marL="0" marR="0" rtl="0" algn="r">
              <a:lnSpc>
                <a:spcPct val="100000"/>
              </a:lnSpc>
              <a:spcBef>
                <a:spcPts val="0"/>
              </a:spcBef>
              <a:spcAft>
                <a:spcPts val="0"/>
              </a:spcAft>
              <a:buClr>
                <a:srgbClr val="000000"/>
              </a:buClr>
              <a:buSzPts val="900"/>
              <a:buFont typeface="Arial Rounded"/>
              <a:buNone/>
              <a:defRPr b="1" baseline="-25000" i="0" sz="900" u="none" cap="none" strike="noStrike">
                <a:solidFill>
                  <a:srgbClr val="000000"/>
                </a:solidFill>
                <a:latin typeface="Arial Rounded"/>
                <a:ea typeface="Arial Rounded"/>
                <a:cs typeface="Arial Rounded"/>
                <a:sym typeface="Arial Rounded"/>
              </a:defRPr>
            </a:lvl1pPr>
            <a:lvl2pPr indent="0" lvl="1" marL="0" marR="0" rtl="0" algn="r">
              <a:lnSpc>
                <a:spcPct val="100000"/>
              </a:lnSpc>
              <a:spcBef>
                <a:spcPts val="0"/>
              </a:spcBef>
              <a:spcAft>
                <a:spcPts val="0"/>
              </a:spcAft>
              <a:buClr>
                <a:srgbClr val="000000"/>
              </a:buClr>
              <a:buSzPts val="900"/>
              <a:buFont typeface="Arial Rounded"/>
              <a:buNone/>
              <a:defRPr b="1" baseline="-25000" i="0" sz="900" u="none" cap="none" strike="noStrike">
                <a:solidFill>
                  <a:srgbClr val="000000"/>
                </a:solidFill>
                <a:latin typeface="Arial Rounded"/>
                <a:ea typeface="Arial Rounded"/>
                <a:cs typeface="Arial Rounded"/>
                <a:sym typeface="Arial Rounded"/>
              </a:defRPr>
            </a:lvl2pPr>
            <a:lvl3pPr indent="0" lvl="2" marL="0" marR="0" rtl="0" algn="r">
              <a:lnSpc>
                <a:spcPct val="100000"/>
              </a:lnSpc>
              <a:spcBef>
                <a:spcPts val="0"/>
              </a:spcBef>
              <a:spcAft>
                <a:spcPts val="0"/>
              </a:spcAft>
              <a:buClr>
                <a:srgbClr val="000000"/>
              </a:buClr>
              <a:buSzPts val="900"/>
              <a:buFont typeface="Arial Rounded"/>
              <a:buNone/>
              <a:defRPr b="1" baseline="-25000" i="0" sz="900" u="none" cap="none" strike="noStrike">
                <a:solidFill>
                  <a:srgbClr val="000000"/>
                </a:solidFill>
                <a:latin typeface="Arial Rounded"/>
                <a:ea typeface="Arial Rounded"/>
                <a:cs typeface="Arial Rounded"/>
                <a:sym typeface="Arial Rounded"/>
              </a:defRPr>
            </a:lvl3pPr>
            <a:lvl4pPr indent="0" lvl="3" marL="0" marR="0" rtl="0" algn="r">
              <a:lnSpc>
                <a:spcPct val="100000"/>
              </a:lnSpc>
              <a:spcBef>
                <a:spcPts val="0"/>
              </a:spcBef>
              <a:spcAft>
                <a:spcPts val="0"/>
              </a:spcAft>
              <a:buClr>
                <a:srgbClr val="000000"/>
              </a:buClr>
              <a:buSzPts val="900"/>
              <a:buFont typeface="Arial Rounded"/>
              <a:buNone/>
              <a:defRPr b="1" baseline="-25000" i="0" sz="900" u="none" cap="none" strike="noStrike">
                <a:solidFill>
                  <a:srgbClr val="000000"/>
                </a:solidFill>
                <a:latin typeface="Arial Rounded"/>
                <a:ea typeface="Arial Rounded"/>
                <a:cs typeface="Arial Rounded"/>
                <a:sym typeface="Arial Rounded"/>
              </a:defRPr>
            </a:lvl4pPr>
            <a:lvl5pPr indent="0" lvl="4" marL="0" marR="0" rtl="0" algn="r">
              <a:lnSpc>
                <a:spcPct val="100000"/>
              </a:lnSpc>
              <a:spcBef>
                <a:spcPts val="0"/>
              </a:spcBef>
              <a:spcAft>
                <a:spcPts val="0"/>
              </a:spcAft>
              <a:buClr>
                <a:srgbClr val="000000"/>
              </a:buClr>
              <a:buSzPts val="900"/>
              <a:buFont typeface="Arial Rounded"/>
              <a:buNone/>
              <a:defRPr b="1" baseline="-25000" i="0" sz="900" u="none" cap="none" strike="noStrike">
                <a:solidFill>
                  <a:srgbClr val="000000"/>
                </a:solidFill>
                <a:latin typeface="Arial Rounded"/>
                <a:ea typeface="Arial Rounded"/>
                <a:cs typeface="Arial Rounded"/>
                <a:sym typeface="Arial Rounded"/>
              </a:defRPr>
            </a:lvl5pPr>
            <a:lvl6pPr indent="0" lvl="5" marL="0" marR="0" rtl="0" algn="r">
              <a:lnSpc>
                <a:spcPct val="100000"/>
              </a:lnSpc>
              <a:spcBef>
                <a:spcPts val="0"/>
              </a:spcBef>
              <a:spcAft>
                <a:spcPts val="0"/>
              </a:spcAft>
              <a:buClr>
                <a:srgbClr val="000000"/>
              </a:buClr>
              <a:buSzPts val="900"/>
              <a:buFont typeface="Arial Rounded"/>
              <a:buNone/>
              <a:defRPr b="1" baseline="-25000" i="0" sz="900" u="none" cap="none" strike="noStrike">
                <a:solidFill>
                  <a:srgbClr val="000000"/>
                </a:solidFill>
                <a:latin typeface="Arial Rounded"/>
                <a:ea typeface="Arial Rounded"/>
                <a:cs typeface="Arial Rounded"/>
                <a:sym typeface="Arial Rounded"/>
              </a:defRPr>
            </a:lvl6pPr>
            <a:lvl7pPr indent="0" lvl="6" marL="0" marR="0" rtl="0" algn="r">
              <a:lnSpc>
                <a:spcPct val="100000"/>
              </a:lnSpc>
              <a:spcBef>
                <a:spcPts val="0"/>
              </a:spcBef>
              <a:spcAft>
                <a:spcPts val="0"/>
              </a:spcAft>
              <a:buClr>
                <a:srgbClr val="000000"/>
              </a:buClr>
              <a:buSzPts val="900"/>
              <a:buFont typeface="Arial Rounded"/>
              <a:buNone/>
              <a:defRPr b="1" baseline="-25000" i="0" sz="900" u="none" cap="none" strike="noStrike">
                <a:solidFill>
                  <a:srgbClr val="000000"/>
                </a:solidFill>
                <a:latin typeface="Arial Rounded"/>
                <a:ea typeface="Arial Rounded"/>
                <a:cs typeface="Arial Rounded"/>
                <a:sym typeface="Arial Rounded"/>
              </a:defRPr>
            </a:lvl7pPr>
            <a:lvl8pPr indent="0" lvl="7" marL="0" marR="0" rtl="0" algn="r">
              <a:lnSpc>
                <a:spcPct val="100000"/>
              </a:lnSpc>
              <a:spcBef>
                <a:spcPts val="0"/>
              </a:spcBef>
              <a:spcAft>
                <a:spcPts val="0"/>
              </a:spcAft>
              <a:buClr>
                <a:srgbClr val="000000"/>
              </a:buClr>
              <a:buSzPts val="900"/>
              <a:buFont typeface="Arial Rounded"/>
              <a:buNone/>
              <a:defRPr b="1" baseline="-25000" i="0" sz="900" u="none" cap="none" strike="noStrike">
                <a:solidFill>
                  <a:srgbClr val="000000"/>
                </a:solidFill>
                <a:latin typeface="Arial Rounded"/>
                <a:ea typeface="Arial Rounded"/>
                <a:cs typeface="Arial Rounded"/>
                <a:sym typeface="Arial Rounded"/>
              </a:defRPr>
            </a:lvl8pPr>
            <a:lvl9pPr indent="0" lvl="8" marL="0" marR="0" rtl="0" algn="r">
              <a:lnSpc>
                <a:spcPct val="100000"/>
              </a:lnSpc>
              <a:spcBef>
                <a:spcPts val="0"/>
              </a:spcBef>
              <a:spcAft>
                <a:spcPts val="0"/>
              </a:spcAft>
              <a:buClr>
                <a:srgbClr val="000000"/>
              </a:buClr>
              <a:buSzPts val="900"/>
              <a:buFont typeface="Arial Rounded"/>
              <a:buNone/>
              <a:defRPr b="1" baseline="-25000" i="0" sz="900" u="none" cap="none" strike="noStrike">
                <a:solidFill>
                  <a:srgbClr val="000000"/>
                </a:solidFill>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60.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 Id="rId3" Type="http://schemas.openxmlformats.org/officeDocument/2006/relationships/image" Target="../media/image45.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 Id="rId3"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4.xml"/><Relationship Id="rId3" Type="http://schemas.openxmlformats.org/officeDocument/2006/relationships/image" Target="../media/image48.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 Id="rId3" Type="http://schemas.openxmlformats.org/officeDocument/2006/relationships/image" Target="../media/image1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xml"/><Relationship Id="rId3" Type="http://schemas.openxmlformats.org/officeDocument/2006/relationships/image" Target="../media/image63.png"/><Relationship Id="rId4" Type="http://schemas.openxmlformats.org/officeDocument/2006/relationships/image" Target="../media/image68.png"/><Relationship Id="rId5" Type="http://schemas.openxmlformats.org/officeDocument/2006/relationships/image" Target="../media/image53.png"/><Relationship Id="rId6"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image" Target="../media/image49.jpg"/><Relationship Id="rId4" Type="http://schemas.openxmlformats.org/officeDocument/2006/relationships/image" Target="../media/image56.jpg"/><Relationship Id="rId9" Type="http://schemas.openxmlformats.org/officeDocument/2006/relationships/image" Target="../media/image62.jpg"/><Relationship Id="rId5" Type="http://schemas.openxmlformats.org/officeDocument/2006/relationships/image" Target="../media/image52.jpg"/><Relationship Id="rId6" Type="http://schemas.openxmlformats.org/officeDocument/2006/relationships/image" Target="../media/image57.jpg"/><Relationship Id="rId7" Type="http://schemas.openxmlformats.org/officeDocument/2006/relationships/image" Target="../media/image50.jpg"/><Relationship Id="rId8" Type="http://schemas.openxmlformats.org/officeDocument/2006/relationships/image" Target="../media/image65.jpg"/><Relationship Id="rId11" Type="http://schemas.openxmlformats.org/officeDocument/2006/relationships/image" Target="../media/image70.jpg"/><Relationship Id="rId10" Type="http://schemas.openxmlformats.org/officeDocument/2006/relationships/image" Target="../media/image8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 Id="rId3" Type="http://schemas.openxmlformats.org/officeDocument/2006/relationships/image" Target="../media/image49.jpg"/><Relationship Id="rId4" Type="http://schemas.openxmlformats.org/officeDocument/2006/relationships/image" Target="../media/image56.jpg"/><Relationship Id="rId9" Type="http://schemas.openxmlformats.org/officeDocument/2006/relationships/image" Target="../media/image62.jpg"/><Relationship Id="rId5" Type="http://schemas.openxmlformats.org/officeDocument/2006/relationships/image" Target="../media/image52.jpg"/><Relationship Id="rId6" Type="http://schemas.openxmlformats.org/officeDocument/2006/relationships/image" Target="../media/image57.jpg"/><Relationship Id="rId7" Type="http://schemas.openxmlformats.org/officeDocument/2006/relationships/image" Target="../media/image50.jpg"/><Relationship Id="rId8" Type="http://schemas.openxmlformats.org/officeDocument/2006/relationships/image" Target="../media/image65.jpg"/><Relationship Id="rId11" Type="http://schemas.openxmlformats.org/officeDocument/2006/relationships/image" Target="../media/image70.jpg"/><Relationship Id="rId10" Type="http://schemas.openxmlformats.org/officeDocument/2006/relationships/image" Target="../media/image80.jpg"/><Relationship Id="rId13" Type="http://schemas.openxmlformats.org/officeDocument/2006/relationships/image" Target="../media/image69.jpg"/><Relationship Id="rId12"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6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 Id="rId3" Type="http://schemas.openxmlformats.org/officeDocument/2006/relationships/image" Target="../media/image49.jpg"/><Relationship Id="rId4" Type="http://schemas.openxmlformats.org/officeDocument/2006/relationships/image" Target="../media/image56.jpg"/><Relationship Id="rId9" Type="http://schemas.openxmlformats.org/officeDocument/2006/relationships/image" Target="../media/image62.jpg"/><Relationship Id="rId5" Type="http://schemas.openxmlformats.org/officeDocument/2006/relationships/image" Target="../media/image52.jpg"/><Relationship Id="rId6" Type="http://schemas.openxmlformats.org/officeDocument/2006/relationships/image" Target="../media/image57.jpg"/><Relationship Id="rId7" Type="http://schemas.openxmlformats.org/officeDocument/2006/relationships/image" Target="../media/image50.jpg"/><Relationship Id="rId8" Type="http://schemas.openxmlformats.org/officeDocument/2006/relationships/image" Target="../media/image65.jpg"/><Relationship Id="rId11" Type="http://schemas.openxmlformats.org/officeDocument/2006/relationships/image" Target="../media/image70.jpg"/><Relationship Id="rId10" Type="http://schemas.openxmlformats.org/officeDocument/2006/relationships/image" Target="../media/image80.jpg"/><Relationship Id="rId13" Type="http://schemas.openxmlformats.org/officeDocument/2006/relationships/image" Target="../media/image69.jpg"/><Relationship Id="rId12"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1.xml"/><Relationship Id="rId3" Type="http://schemas.openxmlformats.org/officeDocument/2006/relationships/image" Target="../media/image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2.xml"/><Relationship Id="rId3" Type="http://schemas.openxmlformats.org/officeDocument/2006/relationships/image" Target="../media/image83.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 Id="rId3" Type="http://schemas.openxmlformats.org/officeDocument/2006/relationships/image" Target="../media/image73.png"/><Relationship Id="rId4" Type="http://schemas.openxmlformats.org/officeDocument/2006/relationships/image" Target="../media/image81.jpg"/><Relationship Id="rId5" Type="http://schemas.openxmlformats.org/officeDocument/2006/relationships/image" Target="../media/image7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 Id="rId3" Type="http://schemas.openxmlformats.org/officeDocument/2006/relationships/image" Target="../media/image77.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6.xml"/><Relationship Id="rId3" Type="http://schemas.openxmlformats.org/officeDocument/2006/relationships/image" Target="../media/image75.png"/><Relationship Id="rId4" Type="http://schemas.openxmlformats.org/officeDocument/2006/relationships/image" Target="../media/image86.png"/><Relationship Id="rId5" Type="http://schemas.openxmlformats.org/officeDocument/2006/relationships/image" Target="../media/image7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7.xml"/><Relationship Id="rId3" Type="http://schemas.openxmlformats.org/officeDocument/2006/relationships/image" Target="../media/image96.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8.xml"/><Relationship Id="rId3" Type="http://schemas.openxmlformats.org/officeDocument/2006/relationships/image" Target="../media/image78.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9.xml"/><Relationship Id="rId3" Type="http://schemas.openxmlformats.org/officeDocument/2006/relationships/image" Target="../media/image91.png"/><Relationship Id="rId4" Type="http://schemas.openxmlformats.org/officeDocument/2006/relationships/image" Target="../media/image89.png"/><Relationship Id="rId9" Type="http://schemas.openxmlformats.org/officeDocument/2006/relationships/image" Target="../media/image92.png"/><Relationship Id="rId5" Type="http://schemas.openxmlformats.org/officeDocument/2006/relationships/image" Target="../media/image84.png"/><Relationship Id="rId6" Type="http://schemas.openxmlformats.org/officeDocument/2006/relationships/image" Target="../media/image90.png"/><Relationship Id="rId7" Type="http://schemas.openxmlformats.org/officeDocument/2006/relationships/image" Target="../media/image94.png"/><Relationship Id="rId8" Type="http://schemas.openxmlformats.org/officeDocument/2006/relationships/image" Target="../media/image87.png"/><Relationship Id="rId11" Type="http://schemas.openxmlformats.org/officeDocument/2006/relationships/image" Target="../media/image85.png"/><Relationship Id="rId10" Type="http://schemas.openxmlformats.org/officeDocument/2006/relationships/image" Target="../media/image95.png"/><Relationship Id="rId12" Type="http://schemas.openxmlformats.org/officeDocument/2006/relationships/image" Target="../media/image9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0.xml"/><Relationship Id="rId3" Type="http://schemas.openxmlformats.org/officeDocument/2006/relationships/image" Target="../media/image122.png"/><Relationship Id="rId4" Type="http://schemas.openxmlformats.org/officeDocument/2006/relationships/image" Target="../media/image99.png"/><Relationship Id="rId5" Type="http://schemas.openxmlformats.org/officeDocument/2006/relationships/image" Target="../media/image101.png"/><Relationship Id="rId6" Type="http://schemas.openxmlformats.org/officeDocument/2006/relationships/image" Target="../media/image10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2.xml"/><Relationship Id="rId3" Type="http://schemas.openxmlformats.org/officeDocument/2006/relationships/image" Target="../media/image93.png"/><Relationship Id="rId4" Type="http://schemas.openxmlformats.org/officeDocument/2006/relationships/image" Target="../media/image10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3.xml"/><Relationship Id="rId3" Type="http://schemas.openxmlformats.org/officeDocument/2006/relationships/image" Target="../media/image97.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35.xml"/><Relationship Id="rId3" Type="http://schemas.openxmlformats.org/officeDocument/2006/relationships/image" Target="../media/image103.png"/><Relationship Id="rId4" Type="http://schemas.openxmlformats.org/officeDocument/2006/relationships/image" Target="../media/image104.png"/><Relationship Id="rId9" Type="http://schemas.openxmlformats.org/officeDocument/2006/relationships/image" Target="../media/image111.png"/><Relationship Id="rId5" Type="http://schemas.openxmlformats.org/officeDocument/2006/relationships/image" Target="../media/image100.png"/><Relationship Id="rId6" Type="http://schemas.openxmlformats.org/officeDocument/2006/relationships/image" Target="../media/image108.png"/><Relationship Id="rId7" Type="http://schemas.openxmlformats.org/officeDocument/2006/relationships/image" Target="../media/image107.png"/><Relationship Id="rId8" Type="http://schemas.openxmlformats.org/officeDocument/2006/relationships/image" Target="../media/image110.png"/><Relationship Id="rId11" Type="http://schemas.openxmlformats.org/officeDocument/2006/relationships/image" Target="../media/image106.png"/><Relationship Id="rId10" Type="http://schemas.openxmlformats.org/officeDocument/2006/relationships/image" Target="../media/image10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36.xml"/><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37.xml"/><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8.xml"/><Relationship Id="rId3" Type="http://schemas.openxmlformats.org/officeDocument/2006/relationships/image" Target="../media/image1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9.xml"/><Relationship Id="rId3" Type="http://schemas.openxmlformats.org/officeDocument/2006/relationships/image" Target="../media/image1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xml"/><Relationship Id="rId3" Type="http://schemas.openxmlformats.org/officeDocument/2006/relationships/image" Target="../media/image46.jpg"/><Relationship Id="rId4" Type="http://schemas.openxmlformats.org/officeDocument/2006/relationships/image" Target="../media/image40.png"/><Relationship Id="rId5" Type="http://schemas.openxmlformats.org/officeDocument/2006/relationships/image" Target="../media/image38.png"/><Relationship Id="rId6" Type="http://schemas.openxmlformats.org/officeDocument/2006/relationships/image" Target="../media/image4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0.xml"/><Relationship Id="rId3" Type="http://schemas.openxmlformats.org/officeDocument/2006/relationships/image" Target="../media/image116.jpg"/><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1.xml"/><Relationship Id="rId3" Type="http://schemas.openxmlformats.org/officeDocument/2006/relationships/image" Target="../media/image117.png"/><Relationship Id="rId4" Type="http://schemas.openxmlformats.org/officeDocument/2006/relationships/image" Target="../media/image1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42.xml"/><Relationship Id="rId3" Type="http://schemas.openxmlformats.org/officeDocument/2006/relationships/image" Target="../media/image148.png"/><Relationship Id="rId4" Type="http://schemas.openxmlformats.org/officeDocument/2006/relationships/image" Target="../media/image1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3.xml"/><Relationship Id="rId3" Type="http://schemas.openxmlformats.org/officeDocument/2006/relationships/image" Target="../media/image139.png"/><Relationship Id="rId4" Type="http://schemas.openxmlformats.org/officeDocument/2006/relationships/image" Target="../media/image115.png"/><Relationship Id="rId5" Type="http://schemas.openxmlformats.org/officeDocument/2006/relationships/image" Target="../media/image136.png"/><Relationship Id="rId6" Type="http://schemas.openxmlformats.org/officeDocument/2006/relationships/image" Target="../media/image1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4.xml"/><Relationship Id="rId3" Type="http://schemas.openxmlformats.org/officeDocument/2006/relationships/image" Target="../media/image1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5.xml"/><Relationship Id="rId3" Type="http://schemas.openxmlformats.org/officeDocument/2006/relationships/image" Target="../media/image124.png"/><Relationship Id="rId4" Type="http://schemas.openxmlformats.org/officeDocument/2006/relationships/image" Target="../media/image129.jpg"/><Relationship Id="rId5" Type="http://schemas.openxmlformats.org/officeDocument/2006/relationships/image" Target="../media/image11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6.xml"/><Relationship Id="rId3" Type="http://schemas.openxmlformats.org/officeDocument/2006/relationships/image" Target="../media/image131.png"/><Relationship Id="rId4" Type="http://schemas.openxmlformats.org/officeDocument/2006/relationships/image" Target="../media/image1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7.xml"/><Relationship Id="rId3" Type="http://schemas.openxmlformats.org/officeDocument/2006/relationships/image" Target="../media/image12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8.xml"/><Relationship Id="rId3" Type="http://schemas.openxmlformats.org/officeDocument/2006/relationships/image" Target="../media/image13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9.xml"/><Relationship Id="rId3" Type="http://schemas.openxmlformats.org/officeDocument/2006/relationships/image" Target="../media/image1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3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130.png"/><Relationship Id="rId4" Type="http://schemas.openxmlformats.org/officeDocument/2006/relationships/image" Target="../media/image1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4.xml"/><Relationship Id="rId3" Type="http://schemas.openxmlformats.org/officeDocument/2006/relationships/image" Target="../media/image1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5.xml"/><Relationship Id="rId3" Type="http://schemas.openxmlformats.org/officeDocument/2006/relationships/image" Target="../media/image132.png"/><Relationship Id="rId4" Type="http://schemas.openxmlformats.org/officeDocument/2006/relationships/image" Target="../media/image140.png"/><Relationship Id="rId5" Type="http://schemas.openxmlformats.org/officeDocument/2006/relationships/image" Target="../media/image142.png"/><Relationship Id="rId6" Type="http://schemas.openxmlformats.org/officeDocument/2006/relationships/image" Target="../media/image13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14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7.xml"/><Relationship Id="rId3" Type="http://schemas.openxmlformats.org/officeDocument/2006/relationships/image" Target="../media/image14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144.png"/><Relationship Id="rId4" Type="http://schemas.openxmlformats.org/officeDocument/2006/relationships/image" Target="../media/image14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41.png"/><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hyperlink" Target="https://apps.apple.com/us/app/finch-self-care-widget-pet/id1528595748" TargetMode="External"/><Relationship Id="rId4" Type="http://schemas.openxmlformats.org/officeDocument/2006/relationships/hyperlink" Target="https://play.google.com/store/apps/details?id=com.finch.finch&amp;hl=en_US&amp;gl=US" TargetMode="External"/><Relationship Id="rId5" Type="http://schemas.openxmlformats.org/officeDocument/2006/relationships/hyperlink" Target="https://ibcces.org/blog/2020/06/15/hospitals-communicate-treat-autism-patient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 Id="rId3"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id="861" name="Google Shape;861;p120"/>
          <p:cNvPicPr preferRelativeResize="0"/>
          <p:nvPr/>
        </p:nvPicPr>
        <p:blipFill rotWithShape="1">
          <a:blip r:embed="rId3">
            <a:alphaModFix amt="87000"/>
          </a:blip>
          <a:srcRect b="0" l="0" r="0" t="0"/>
          <a:stretch/>
        </p:blipFill>
        <p:spPr>
          <a:xfrm rot="117636">
            <a:off x="5822882" y="871043"/>
            <a:ext cx="2469035" cy="2469050"/>
          </a:xfrm>
          <a:prstGeom prst="rect">
            <a:avLst/>
          </a:prstGeom>
          <a:noFill/>
          <a:ln>
            <a:noFill/>
          </a:ln>
        </p:spPr>
      </p:pic>
      <p:grpSp>
        <p:nvGrpSpPr>
          <p:cNvPr id="862" name="Google Shape;862;p120"/>
          <p:cNvGrpSpPr/>
          <p:nvPr/>
        </p:nvGrpSpPr>
        <p:grpSpPr>
          <a:xfrm flipH="1">
            <a:off x="6069942" y="1332626"/>
            <a:ext cx="3046765" cy="5044129"/>
            <a:chOff x="1559750" y="1367850"/>
            <a:chExt cx="2473425" cy="4094925"/>
          </a:xfrm>
        </p:grpSpPr>
        <p:sp>
          <p:nvSpPr>
            <p:cNvPr id="863" name="Google Shape;863;p120"/>
            <p:cNvSpPr/>
            <p:nvPr/>
          </p:nvSpPr>
          <p:spPr>
            <a:xfrm>
              <a:off x="2808975" y="2514075"/>
              <a:ext cx="384850" cy="560525"/>
            </a:xfrm>
            <a:custGeom>
              <a:rect b="b" l="l" r="r" t="t"/>
              <a:pathLst>
                <a:path extrusionOk="0" h="22421" w="15394">
                  <a:moveTo>
                    <a:pt x="11012" y="0"/>
                  </a:moveTo>
                  <a:cubicBezTo>
                    <a:pt x="10777" y="0"/>
                    <a:pt x="10544" y="16"/>
                    <a:pt x="10315" y="45"/>
                  </a:cubicBezTo>
                  <a:cubicBezTo>
                    <a:pt x="9327" y="187"/>
                    <a:pt x="8418" y="547"/>
                    <a:pt x="7556" y="986"/>
                  </a:cubicBezTo>
                  <a:cubicBezTo>
                    <a:pt x="6694" y="1440"/>
                    <a:pt x="5879" y="1973"/>
                    <a:pt x="5142" y="2600"/>
                  </a:cubicBezTo>
                  <a:lnTo>
                    <a:pt x="5189" y="2632"/>
                  </a:lnTo>
                  <a:cubicBezTo>
                    <a:pt x="5565" y="2350"/>
                    <a:pt x="5973" y="2083"/>
                    <a:pt x="6380" y="1848"/>
                  </a:cubicBezTo>
                  <a:cubicBezTo>
                    <a:pt x="6788" y="1597"/>
                    <a:pt x="7211" y="1362"/>
                    <a:pt x="7634" y="1174"/>
                  </a:cubicBezTo>
                  <a:cubicBezTo>
                    <a:pt x="8496" y="767"/>
                    <a:pt x="9421" y="469"/>
                    <a:pt x="10346" y="375"/>
                  </a:cubicBezTo>
                  <a:cubicBezTo>
                    <a:pt x="10522" y="357"/>
                    <a:pt x="10699" y="348"/>
                    <a:pt x="10874" y="348"/>
                  </a:cubicBezTo>
                  <a:cubicBezTo>
                    <a:pt x="11167" y="348"/>
                    <a:pt x="11457" y="373"/>
                    <a:pt x="11741" y="422"/>
                  </a:cubicBezTo>
                  <a:cubicBezTo>
                    <a:pt x="12180" y="516"/>
                    <a:pt x="12619" y="688"/>
                    <a:pt x="12995" y="923"/>
                  </a:cubicBezTo>
                  <a:cubicBezTo>
                    <a:pt x="13773" y="1405"/>
                    <a:pt x="14334" y="2165"/>
                    <a:pt x="14741" y="2989"/>
                  </a:cubicBezTo>
                  <a:lnTo>
                    <a:pt x="14741" y="2989"/>
                  </a:lnTo>
                  <a:cubicBezTo>
                    <a:pt x="14816" y="3707"/>
                    <a:pt x="14860" y="4438"/>
                    <a:pt x="14860" y="5155"/>
                  </a:cubicBezTo>
                  <a:cubicBezTo>
                    <a:pt x="14860" y="5908"/>
                    <a:pt x="14829" y="6660"/>
                    <a:pt x="14766" y="7397"/>
                  </a:cubicBezTo>
                  <a:cubicBezTo>
                    <a:pt x="14641" y="8886"/>
                    <a:pt x="14359" y="10359"/>
                    <a:pt x="13904" y="11754"/>
                  </a:cubicBezTo>
                  <a:cubicBezTo>
                    <a:pt x="13434" y="13165"/>
                    <a:pt x="12776" y="14513"/>
                    <a:pt x="11882" y="15688"/>
                  </a:cubicBezTo>
                  <a:cubicBezTo>
                    <a:pt x="10989" y="16864"/>
                    <a:pt x="9876" y="17852"/>
                    <a:pt x="8590" y="18588"/>
                  </a:cubicBezTo>
                  <a:lnTo>
                    <a:pt x="8575" y="18604"/>
                  </a:lnTo>
                  <a:lnTo>
                    <a:pt x="8559" y="18620"/>
                  </a:lnTo>
                  <a:cubicBezTo>
                    <a:pt x="7854" y="19200"/>
                    <a:pt x="7101" y="19764"/>
                    <a:pt x="6318" y="20281"/>
                  </a:cubicBezTo>
                  <a:cubicBezTo>
                    <a:pt x="5550" y="20783"/>
                    <a:pt x="4750" y="21269"/>
                    <a:pt x="3904" y="21629"/>
                  </a:cubicBezTo>
                  <a:cubicBezTo>
                    <a:pt x="3481" y="21817"/>
                    <a:pt x="3057" y="21974"/>
                    <a:pt x="2603" y="22068"/>
                  </a:cubicBezTo>
                  <a:cubicBezTo>
                    <a:pt x="2391" y="22113"/>
                    <a:pt x="2175" y="22140"/>
                    <a:pt x="1961" y="22140"/>
                  </a:cubicBezTo>
                  <a:cubicBezTo>
                    <a:pt x="1732" y="22140"/>
                    <a:pt x="1505" y="22109"/>
                    <a:pt x="1286" y="22037"/>
                  </a:cubicBezTo>
                  <a:cubicBezTo>
                    <a:pt x="1082" y="21974"/>
                    <a:pt x="894" y="21848"/>
                    <a:pt x="753" y="21692"/>
                  </a:cubicBezTo>
                  <a:cubicBezTo>
                    <a:pt x="597" y="21535"/>
                    <a:pt x="471" y="21347"/>
                    <a:pt x="377" y="21143"/>
                  </a:cubicBezTo>
                  <a:cubicBezTo>
                    <a:pt x="205" y="20736"/>
                    <a:pt x="142" y="20265"/>
                    <a:pt x="111" y="19795"/>
                  </a:cubicBezTo>
                  <a:lnTo>
                    <a:pt x="1" y="19811"/>
                  </a:lnTo>
                  <a:cubicBezTo>
                    <a:pt x="1" y="20281"/>
                    <a:pt x="32" y="20751"/>
                    <a:pt x="205" y="21221"/>
                  </a:cubicBezTo>
                  <a:cubicBezTo>
                    <a:pt x="299" y="21441"/>
                    <a:pt x="424" y="21660"/>
                    <a:pt x="581" y="21848"/>
                  </a:cubicBezTo>
                  <a:cubicBezTo>
                    <a:pt x="753" y="22037"/>
                    <a:pt x="973" y="22178"/>
                    <a:pt x="1208" y="22272"/>
                  </a:cubicBezTo>
                  <a:cubicBezTo>
                    <a:pt x="1479" y="22380"/>
                    <a:pt x="1766" y="22421"/>
                    <a:pt x="2050" y="22421"/>
                  </a:cubicBezTo>
                  <a:cubicBezTo>
                    <a:pt x="2259" y="22421"/>
                    <a:pt x="2467" y="22399"/>
                    <a:pt x="2666" y="22366"/>
                  </a:cubicBezTo>
                  <a:cubicBezTo>
                    <a:pt x="3136" y="22287"/>
                    <a:pt x="3606" y="22146"/>
                    <a:pt x="4045" y="21974"/>
                  </a:cubicBezTo>
                  <a:cubicBezTo>
                    <a:pt x="4923" y="21613"/>
                    <a:pt x="5769" y="21143"/>
                    <a:pt x="6568" y="20642"/>
                  </a:cubicBezTo>
                  <a:cubicBezTo>
                    <a:pt x="7368" y="20140"/>
                    <a:pt x="8136" y="19591"/>
                    <a:pt x="8873" y="18996"/>
                  </a:cubicBezTo>
                  <a:lnTo>
                    <a:pt x="8873" y="18996"/>
                  </a:lnTo>
                  <a:lnTo>
                    <a:pt x="8841" y="19027"/>
                  </a:lnTo>
                  <a:cubicBezTo>
                    <a:pt x="10189" y="18275"/>
                    <a:pt x="11381" y="17240"/>
                    <a:pt x="12321" y="16018"/>
                  </a:cubicBezTo>
                  <a:cubicBezTo>
                    <a:pt x="13261" y="14795"/>
                    <a:pt x="13951" y="13400"/>
                    <a:pt x="14437" y="11942"/>
                  </a:cubicBezTo>
                  <a:cubicBezTo>
                    <a:pt x="14907" y="10485"/>
                    <a:pt x="15189" y="8964"/>
                    <a:pt x="15315" y="7444"/>
                  </a:cubicBezTo>
                  <a:cubicBezTo>
                    <a:pt x="15377" y="6676"/>
                    <a:pt x="15393" y="5923"/>
                    <a:pt x="15377" y="5155"/>
                  </a:cubicBezTo>
                  <a:cubicBezTo>
                    <a:pt x="15362" y="4387"/>
                    <a:pt x="15315" y="3635"/>
                    <a:pt x="15205" y="2867"/>
                  </a:cubicBezTo>
                  <a:lnTo>
                    <a:pt x="15189" y="2836"/>
                  </a:lnTo>
                  <a:lnTo>
                    <a:pt x="15174" y="2788"/>
                  </a:lnTo>
                  <a:cubicBezTo>
                    <a:pt x="14954" y="2350"/>
                    <a:pt x="14688" y="1926"/>
                    <a:pt x="14359" y="1550"/>
                  </a:cubicBezTo>
                  <a:cubicBezTo>
                    <a:pt x="14029" y="1174"/>
                    <a:pt x="13653" y="829"/>
                    <a:pt x="13214" y="578"/>
                  </a:cubicBezTo>
                  <a:cubicBezTo>
                    <a:pt x="12776" y="312"/>
                    <a:pt x="12290" y="140"/>
                    <a:pt x="11804" y="61"/>
                  </a:cubicBezTo>
                  <a:cubicBezTo>
                    <a:pt x="11539" y="20"/>
                    <a:pt x="11274" y="0"/>
                    <a:pt x="11012"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20"/>
            <p:cNvSpPr/>
            <p:nvPr/>
          </p:nvSpPr>
          <p:spPr>
            <a:xfrm>
              <a:off x="2969650" y="2536750"/>
              <a:ext cx="174000" cy="266875"/>
            </a:xfrm>
            <a:custGeom>
              <a:rect b="b" l="l" r="r" t="t"/>
              <a:pathLst>
                <a:path extrusionOk="0" h="10675" w="6960">
                  <a:moveTo>
                    <a:pt x="4029" y="1"/>
                  </a:moveTo>
                  <a:cubicBezTo>
                    <a:pt x="3966" y="1"/>
                    <a:pt x="3903" y="16"/>
                    <a:pt x="3809" y="16"/>
                  </a:cubicBezTo>
                  <a:lnTo>
                    <a:pt x="3794" y="16"/>
                  </a:lnTo>
                  <a:lnTo>
                    <a:pt x="3794" y="32"/>
                  </a:lnTo>
                  <a:cubicBezTo>
                    <a:pt x="3135" y="189"/>
                    <a:pt x="2493" y="424"/>
                    <a:pt x="1897" y="769"/>
                  </a:cubicBezTo>
                  <a:cubicBezTo>
                    <a:pt x="1317" y="1129"/>
                    <a:pt x="800" y="1615"/>
                    <a:pt x="455" y="2226"/>
                  </a:cubicBezTo>
                  <a:cubicBezTo>
                    <a:pt x="126" y="2838"/>
                    <a:pt x="0" y="3543"/>
                    <a:pt x="47" y="4217"/>
                  </a:cubicBezTo>
                  <a:cubicBezTo>
                    <a:pt x="63" y="4546"/>
                    <a:pt x="126" y="4875"/>
                    <a:pt x="204" y="5204"/>
                  </a:cubicBezTo>
                  <a:cubicBezTo>
                    <a:pt x="298" y="5518"/>
                    <a:pt x="408" y="5831"/>
                    <a:pt x="565" y="6129"/>
                  </a:cubicBezTo>
                  <a:lnTo>
                    <a:pt x="612" y="6098"/>
                  </a:lnTo>
                  <a:cubicBezTo>
                    <a:pt x="392" y="5487"/>
                    <a:pt x="283" y="4844"/>
                    <a:pt x="298" y="4201"/>
                  </a:cubicBezTo>
                  <a:cubicBezTo>
                    <a:pt x="314" y="3574"/>
                    <a:pt x="471" y="2947"/>
                    <a:pt x="800" y="2430"/>
                  </a:cubicBezTo>
                  <a:cubicBezTo>
                    <a:pt x="1113" y="1897"/>
                    <a:pt x="1599" y="1490"/>
                    <a:pt x="2148" y="1192"/>
                  </a:cubicBezTo>
                  <a:cubicBezTo>
                    <a:pt x="2696" y="894"/>
                    <a:pt x="3292" y="690"/>
                    <a:pt x="3919" y="549"/>
                  </a:cubicBezTo>
                  <a:lnTo>
                    <a:pt x="3919" y="549"/>
                  </a:lnTo>
                  <a:lnTo>
                    <a:pt x="3888" y="565"/>
                  </a:lnTo>
                  <a:cubicBezTo>
                    <a:pt x="3935" y="549"/>
                    <a:pt x="3997" y="549"/>
                    <a:pt x="4044" y="549"/>
                  </a:cubicBezTo>
                  <a:lnTo>
                    <a:pt x="4217" y="549"/>
                  </a:lnTo>
                  <a:cubicBezTo>
                    <a:pt x="4327" y="565"/>
                    <a:pt x="4452" y="581"/>
                    <a:pt x="4562" y="596"/>
                  </a:cubicBezTo>
                  <a:cubicBezTo>
                    <a:pt x="4781" y="643"/>
                    <a:pt x="4985" y="722"/>
                    <a:pt x="5173" y="847"/>
                  </a:cubicBezTo>
                  <a:cubicBezTo>
                    <a:pt x="5565" y="1066"/>
                    <a:pt x="5863" y="1427"/>
                    <a:pt x="6051" y="1850"/>
                  </a:cubicBezTo>
                  <a:cubicBezTo>
                    <a:pt x="6239" y="2289"/>
                    <a:pt x="6333" y="2759"/>
                    <a:pt x="6380" y="3245"/>
                  </a:cubicBezTo>
                  <a:cubicBezTo>
                    <a:pt x="6427" y="3731"/>
                    <a:pt x="6411" y="4233"/>
                    <a:pt x="6380" y="4719"/>
                  </a:cubicBezTo>
                  <a:cubicBezTo>
                    <a:pt x="6301" y="5722"/>
                    <a:pt x="6113" y="6709"/>
                    <a:pt x="5878" y="7697"/>
                  </a:cubicBezTo>
                  <a:cubicBezTo>
                    <a:pt x="5659" y="8684"/>
                    <a:pt x="5377" y="9656"/>
                    <a:pt x="5079" y="10643"/>
                  </a:cubicBezTo>
                  <a:lnTo>
                    <a:pt x="5189" y="10675"/>
                  </a:lnTo>
                  <a:cubicBezTo>
                    <a:pt x="5596" y="9734"/>
                    <a:pt x="5957" y="8778"/>
                    <a:pt x="6254" y="7791"/>
                  </a:cubicBezTo>
                  <a:cubicBezTo>
                    <a:pt x="6552" y="6819"/>
                    <a:pt x="6787" y="5800"/>
                    <a:pt x="6897" y="4766"/>
                  </a:cubicBezTo>
                  <a:cubicBezTo>
                    <a:pt x="6944" y="4248"/>
                    <a:pt x="6960" y="3731"/>
                    <a:pt x="6928" y="3198"/>
                  </a:cubicBezTo>
                  <a:cubicBezTo>
                    <a:pt x="6881" y="2665"/>
                    <a:pt x="6787" y="2132"/>
                    <a:pt x="6552" y="1631"/>
                  </a:cubicBezTo>
                  <a:cubicBezTo>
                    <a:pt x="6443" y="1380"/>
                    <a:pt x="6301" y="1129"/>
                    <a:pt x="6113" y="910"/>
                  </a:cubicBezTo>
                  <a:cubicBezTo>
                    <a:pt x="5941" y="690"/>
                    <a:pt x="5706" y="502"/>
                    <a:pt x="5471" y="361"/>
                  </a:cubicBezTo>
                  <a:cubicBezTo>
                    <a:pt x="5220" y="220"/>
                    <a:pt x="4938" y="110"/>
                    <a:pt x="4671" y="63"/>
                  </a:cubicBezTo>
                  <a:cubicBezTo>
                    <a:pt x="4530" y="32"/>
                    <a:pt x="4389" y="16"/>
                    <a:pt x="4248"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20"/>
            <p:cNvSpPr/>
            <p:nvPr/>
          </p:nvSpPr>
          <p:spPr>
            <a:xfrm>
              <a:off x="2856800" y="2774225"/>
              <a:ext cx="135200" cy="117075"/>
            </a:xfrm>
            <a:custGeom>
              <a:rect b="b" l="l" r="r" t="t"/>
              <a:pathLst>
                <a:path extrusionOk="0" h="4683" w="5408">
                  <a:moveTo>
                    <a:pt x="1317" y="0"/>
                  </a:moveTo>
                  <a:lnTo>
                    <a:pt x="1207" y="47"/>
                  </a:lnTo>
                  <a:cubicBezTo>
                    <a:pt x="1254" y="204"/>
                    <a:pt x="1286" y="376"/>
                    <a:pt x="1301" y="533"/>
                  </a:cubicBezTo>
                  <a:cubicBezTo>
                    <a:pt x="1333" y="690"/>
                    <a:pt x="1333" y="862"/>
                    <a:pt x="1317" y="1019"/>
                  </a:cubicBezTo>
                  <a:cubicBezTo>
                    <a:pt x="1317" y="1176"/>
                    <a:pt x="1270" y="1333"/>
                    <a:pt x="1207" y="1442"/>
                  </a:cubicBezTo>
                  <a:cubicBezTo>
                    <a:pt x="1129" y="1568"/>
                    <a:pt x="1035" y="1662"/>
                    <a:pt x="909" y="1724"/>
                  </a:cubicBezTo>
                  <a:lnTo>
                    <a:pt x="862" y="1740"/>
                  </a:lnTo>
                  <a:lnTo>
                    <a:pt x="831" y="1787"/>
                  </a:lnTo>
                  <a:cubicBezTo>
                    <a:pt x="643" y="2101"/>
                    <a:pt x="455" y="2414"/>
                    <a:pt x="298" y="2759"/>
                  </a:cubicBezTo>
                  <a:cubicBezTo>
                    <a:pt x="235" y="2931"/>
                    <a:pt x="157" y="3104"/>
                    <a:pt x="110" y="3292"/>
                  </a:cubicBezTo>
                  <a:cubicBezTo>
                    <a:pt x="47" y="3480"/>
                    <a:pt x="0" y="3668"/>
                    <a:pt x="0" y="3887"/>
                  </a:cubicBezTo>
                  <a:cubicBezTo>
                    <a:pt x="0" y="3997"/>
                    <a:pt x="16" y="4107"/>
                    <a:pt x="47" y="4217"/>
                  </a:cubicBezTo>
                  <a:cubicBezTo>
                    <a:pt x="94" y="4342"/>
                    <a:pt x="173" y="4467"/>
                    <a:pt x="298" y="4546"/>
                  </a:cubicBezTo>
                  <a:cubicBezTo>
                    <a:pt x="408" y="4624"/>
                    <a:pt x="517" y="4655"/>
                    <a:pt x="643" y="4671"/>
                  </a:cubicBezTo>
                  <a:cubicBezTo>
                    <a:pt x="698" y="4679"/>
                    <a:pt x="753" y="4683"/>
                    <a:pt x="805" y="4683"/>
                  </a:cubicBezTo>
                  <a:cubicBezTo>
                    <a:pt x="858" y="4683"/>
                    <a:pt x="909" y="4679"/>
                    <a:pt x="956" y="4671"/>
                  </a:cubicBezTo>
                  <a:cubicBezTo>
                    <a:pt x="1364" y="4624"/>
                    <a:pt x="1709" y="4483"/>
                    <a:pt x="2054" y="4326"/>
                  </a:cubicBezTo>
                  <a:lnTo>
                    <a:pt x="2101" y="4311"/>
                  </a:lnTo>
                  <a:lnTo>
                    <a:pt x="2116" y="4279"/>
                  </a:lnTo>
                  <a:cubicBezTo>
                    <a:pt x="2351" y="4044"/>
                    <a:pt x="2586" y="3809"/>
                    <a:pt x="2837" y="3590"/>
                  </a:cubicBezTo>
                  <a:cubicBezTo>
                    <a:pt x="3088" y="3355"/>
                    <a:pt x="3339" y="3151"/>
                    <a:pt x="3605" y="2947"/>
                  </a:cubicBezTo>
                  <a:cubicBezTo>
                    <a:pt x="3872" y="2759"/>
                    <a:pt x="4154" y="2571"/>
                    <a:pt x="4452" y="2445"/>
                  </a:cubicBezTo>
                  <a:cubicBezTo>
                    <a:pt x="4608" y="2398"/>
                    <a:pt x="4750" y="2351"/>
                    <a:pt x="4906" y="2336"/>
                  </a:cubicBezTo>
                  <a:cubicBezTo>
                    <a:pt x="5063" y="2336"/>
                    <a:pt x="5220" y="2367"/>
                    <a:pt x="5361" y="2477"/>
                  </a:cubicBezTo>
                  <a:lnTo>
                    <a:pt x="5408" y="2398"/>
                  </a:lnTo>
                  <a:cubicBezTo>
                    <a:pt x="5282" y="2273"/>
                    <a:pt x="5094" y="2195"/>
                    <a:pt x="4922" y="2179"/>
                  </a:cubicBezTo>
                  <a:cubicBezTo>
                    <a:pt x="4889" y="2176"/>
                    <a:pt x="4855" y="2175"/>
                    <a:pt x="4822" y="2175"/>
                  </a:cubicBezTo>
                  <a:cubicBezTo>
                    <a:pt x="4668" y="2175"/>
                    <a:pt x="4518" y="2203"/>
                    <a:pt x="4389" y="2242"/>
                  </a:cubicBezTo>
                  <a:cubicBezTo>
                    <a:pt x="4044" y="2351"/>
                    <a:pt x="3731" y="2508"/>
                    <a:pt x="3433" y="2696"/>
                  </a:cubicBezTo>
                  <a:cubicBezTo>
                    <a:pt x="3135" y="2884"/>
                    <a:pt x="2853" y="3088"/>
                    <a:pt x="2586" y="3307"/>
                  </a:cubicBezTo>
                  <a:cubicBezTo>
                    <a:pt x="2344" y="3520"/>
                    <a:pt x="2086" y="3732"/>
                    <a:pt x="1842" y="3973"/>
                  </a:cubicBezTo>
                  <a:lnTo>
                    <a:pt x="1842" y="3973"/>
                  </a:lnTo>
                  <a:cubicBezTo>
                    <a:pt x="1531" y="4105"/>
                    <a:pt x="1220" y="4218"/>
                    <a:pt x="909" y="4248"/>
                  </a:cubicBezTo>
                  <a:cubicBezTo>
                    <a:pt x="870" y="4252"/>
                    <a:pt x="832" y="4254"/>
                    <a:pt x="795" y="4254"/>
                  </a:cubicBezTo>
                  <a:cubicBezTo>
                    <a:pt x="686" y="4254"/>
                    <a:pt x="592" y="4236"/>
                    <a:pt x="533" y="4201"/>
                  </a:cubicBezTo>
                  <a:cubicBezTo>
                    <a:pt x="502" y="4170"/>
                    <a:pt x="470" y="4138"/>
                    <a:pt x="455" y="4076"/>
                  </a:cubicBezTo>
                  <a:cubicBezTo>
                    <a:pt x="423" y="4029"/>
                    <a:pt x="423" y="3966"/>
                    <a:pt x="423" y="3887"/>
                  </a:cubicBezTo>
                  <a:cubicBezTo>
                    <a:pt x="423" y="3574"/>
                    <a:pt x="533" y="3229"/>
                    <a:pt x="659" y="2916"/>
                  </a:cubicBezTo>
                  <a:cubicBezTo>
                    <a:pt x="795" y="2597"/>
                    <a:pt x="946" y="2278"/>
                    <a:pt x="1112" y="1988"/>
                  </a:cubicBezTo>
                  <a:lnTo>
                    <a:pt x="1112" y="1988"/>
                  </a:lnTo>
                  <a:cubicBezTo>
                    <a:pt x="1270" y="1892"/>
                    <a:pt x="1390" y="1750"/>
                    <a:pt x="1474" y="1583"/>
                  </a:cubicBezTo>
                  <a:cubicBezTo>
                    <a:pt x="1552" y="1395"/>
                    <a:pt x="1583" y="1207"/>
                    <a:pt x="1568" y="1019"/>
                  </a:cubicBezTo>
                  <a:cubicBezTo>
                    <a:pt x="1568" y="847"/>
                    <a:pt x="1536" y="659"/>
                    <a:pt x="1505" y="502"/>
                  </a:cubicBezTo>
                  <a:cubicBezTo>
                    <a:pt x="1458" y="329"/>
                    <a:pt x="1395" y="157"/>
                    <a:pt x="131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20"/>
            <p:cNvSpPr/>
            <p:nvPr/>
          </p:nvSpPr>
          <p:spPr>
            <a:xfrm>
              <a:off x="2691425" y="4396900"/>
              <a:ext cx="375025" cy="650500"/>
            </a:xfrm>
            <a:custGeom>
              <a:rect b="b" l="l" r="r" t="t"/>
              <a:pathLst>
                <a:path extrusionOk="0" h="26020" w="15001">
                  <a:moveTo>
                    <a:pt x="14970" y="1"/>
                  </a:moveTo>
                  <a:cubicBezTo>
                    <a:pt x="12807" y="1443"/>
                    <a:pt x="10863" y="3167"/>
                    <a:pt x="9076" y="5063"/>
                  </a:cubicBezTo>
                  <a:cubicBezTo>
                    <a:pt x="8183" y="6004"/>
                    <a:pt x="7336" y="6991"/>
                    <a:pt x="6537" y="8010"/>
                  </a:cubicBezTo>
                  <a:cubicBezTo>
                    <a:pt x="5753" y="9045"/>
                    <a:pt x="5016" y="10126"/>
                    <a:pt x="4327" y="11223"/>
                  </a:cubicBezTo>
                  <a:cubicBezTo>
                    <a:pt x="3668" y="12336"/>
                    <a:pt x="3041" y="13496"/>
                    <a:pt x="2509" y="14672"/>
                  </a:cubicBezTo>
                  <a:cubicBezTo>
                    <a:pt x="1976" y="15863"/>
                    <a:pt x="1505" y="17086"/>
                    <a:pt x="1129" y="18324"/>
                  </a:cubicBezTo>
                  <a:cubicBezTo>
                    <a:pt x="753" y="19578"/>
                    <a:pt x="471" y="20847"/>
                    <a:pt x="283" y="22133"/>
                  </a:cubicBezTo>
                  <a:cubicBezTo>
                    <a:pt x="95" y="23418"/>
                    <a:pt x="1" y="24719"/>
                    <a:pt x="16" y="26020"/>
                  </a:cubicBezTo>
                  <a:lnTo>
                    <a:pt x="126" y="26020"/>
                  </a:lnTo>
                  <a:cubicBezTo>
                    <a:pt x="142" y="25691"/>
                    <a:pt x="173" y="25377"/>
                    <a:pt x="204" y="25048"/>
                  </a:cubicBezTo>
                  <a:cubicBezTo>
                    <a:pt x="236" y="24735"/>
                    <a:pt x="267" y="24421"/>
                    <a:pt x="314" y="24092"/>
                  </a:cubicBezTo>
                  <a:cubicBezTo>
                    <a:pt x="393" y="23449"/>
                    <a:pt x="487" y="22822"/>
                    <a:pt x="612" y="22195"/>
                  </a:cubicBezTo>
                  <a:cubicBezTo>
                    <a:pt x="863" y="20926"/>
                    <a:pt x="1176" y="19688"/>
                    <a:pt x="1584" y="18481"/>
                  </a:cubicBezTo>
                  <a:cubicBezTo>
                    <a:pt x="1991" y="17258"/>
                    <a:pt x="2462" y="16067"/>
                    <a:pt x="3010" y="14907"/>
                  </a:cubicBezTo>
                  <a:cubicBezTo>
                    <a:pt x="3543" y="13747"/>
                    <a:pt x="4154" y="12618"/>
                    <a:pt x="4813" y="11521"/>
                  </a:cubicBezTo>
                  <a:cubicBezTo>
                    <a:pt x="5487" y="10424"/>
                    <a:pt x="6208" y="9374"/>
                    <a:pt x="6976" y="8339"/>
                  </a:cubicBezTo>
                  <a:cubicBezTo>
                    <a:pt x="7728" y="7305"/>
                    <a:pt x="8559" y="6317"/>
                    <a:pt x="9405" y="5361"/>
                  </a:cubicBezTo>
                  <a:cubicBezTo>
                    <a:pt x="10267" y="4405"/>
                    <a:pt x="11145" y="3480"/>
                    <a:pt x="12086" y="2587"/>
                  </a:cubicBezTo>
                  <a:cubicBezTo>
                    <a:pt x="13010" y="1693"/>
                    <a:pt x="13982" y="847"/>
                    <a:pt x="15001" y="48"/>
                  </a:cubicBezTo>
                  <a:lnTo>
                    <a:pt x="14970" y="1"/>
                  </a:ln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20"/>
            <p:cNvSpPr/>
            <p:nvPr/>
          </p:nvSpPr>
          <p:spPr>
            <a:xfrm>
              <a:off x="2261950" y="4485850"/>
              <a:ext cx="541975" cy="976925"/>
            </a:xfrm>
            <a:custGeom>
              <a:rect b="b" l="l" r="r" t="t"/>
              <a:pathLst>
                <a:path extrusionOk="0" h="39077" w="21679">
                  <a:moveTo>
                    <a:pt x="21615" y="1"/>
                  </a:moveTo>
                  <a:cubicBezTo>
                    <a:pt x="20894" y="1740"/>
                    <a:pt x="20158" y="3465"/>
                    <a:pt x="19374" y="5173"/>
                  </a:cubicBezTo>
                  <a:cubicBezTo>
                    <a:pt x="18606" y="6882"/>
                    <a:pt x="17807" y="8590"/>
                    <a:pt x="16976" y="10267"/>
                  </a:cubicBezTo>
                  <a:cubicBezTo>
                    <a:pt x="16145" y="11960"/>
                    <a:pt x="15283" y="13622"/>
                    <a:pt x="14358" y="15252"/>
                  </a:cubicBezTo>
                  <a:cubicBezTo>
                    <a:pt x="13433" y="16882"/>
                    <a:pt x="12462" y="18481"/>
                    <a:pt x="11333" y="19954"/>
                  </a:cubicBezTo>
                  <a:cubicBezTo>
                    <a:pt x="11051" y="20330"/>
                    <a:pt x="10753" y="20691"/>
                    <a:pt x="10455" y="21020"/>
                  </a:cubicBezTo>
                  <a:cubicBezTo>
                    <a:pt x="10299" y="21192"/>
                    <a:pt x="10142" y="21365"/>
                    <a:pt x="9985" y="21537"/>
                  </a:cubicBezTo>
                  <a:cubicBezTo>
                    <a:pt x="9891" y="21616"/>
                    <a:pt x="9813" y="21694"/>
                    <a:pt x="9734" y="21772"/>
                  </a:cubicBezTo>
                  <a:cubicBezTo>
                    <a:pt x="9640" y="21851"/>
                    <a:pt x="9562" y="21929"/>
                    <a:pt x="9468" y="22023"/>
                  </a:cubicBezTo>
                  <a:cubicBezTo>
                    <a:pt x="8794" y="22681"/>
                    <a:pt x="8151" y="23371"/>
                    <a:pt x="7524" y="24092"/>
                  </a:cubicBezTo>
                  <a:cubicBezTo>
                    <a:pt x="6286" y="25518"/>
                    <a:pt x="5126" y="27023"/>
                    <a:pt x="4092" y="28606"/>
                  </a:cubicBezTo>
                  <a:cubicBezTo>
                    <a:pt x="3057" y="30189"/>
                    <a:pt x="2148" y="31851"/>
                    <a:pt x="1411" y="33591"/>
                  </a:cubicBezTo>
                  <a:cubicBezTo>
                    <a:pt x="1051" y="34468"/>
                    <a:pt x="753" y="35362"/>
                    <a:pt x="502" y="36287"/>
                  </a:cubicBezTo>
                  <a:cubicBezTo>
                    <a:pt x="251" y="37196"/>
                    <a:pt x="79" y="38136"/>
                    <a:pt x="1" y="39077"/>
                  </a:cubicBezTo>
                  <a:lnTo>
                    <a:pt x="110" y="39077"/>
                  </a:lnTo>
                  <a:cubicBezTo>
                    <a:pt x="377" y="37227"/>
                    <a:pt x="957" y="35425"/>
                    <a:pt x="1725" y="33732"/>
                  </a:cubicBezTo>
                  <a:cubicBezTo>
                    <a:pt x="2493" y="32023"/>
                    <a:pt x="3449" y="30409"/>
                    <a:pt x="4499" y="28857"/>
                  </a:cubicBezTo>
                  <a:cubicBezTo>
                    <a:pt x="5549" y="27321"/>
                    <a:pt x="6694" y="25848"/>
                    <a:pt x="7947" y="24453"/>
                  </a:cubicBezTo>
                  <a:cubicBezTo>
                    <a:pt x="8559" y="23747"/>
                    <a:pt x="9201" y="23073"/>
                    <a:pt x="9860" y="22415"/>
                  </a:cubicBezTo>
                  <a:cubicBezTo>
                    <a:pt x="9954" y="22337"/>
                    <a:pt x="10032" y="22258"/>
                    <a:pt x="10111" y="22180"/>
                  </a:cubicBezTo>
                  <a:cubicBezTo>
                    <a:pt x="10205" y="22101"/>
                    <a:pt x="10283" y="22007"/>
                    <a:pt x="10377" y="21929"/>
                  </a:cubicBezTo>
                  <a:cubicBezTo>
                    <a:pt x="10549" y="21757"/>
                    <a:pt x="10706" y="21584"/>
                    <a:pt x="10863" y="21412"/>
                  </a:cubicBezTo>
                  <a:cubicBezTo>
                    <a:pt x="11192" y="21051"/>
                    <a:pt x="11490" y="20675"/>
                    <a:pt x="11788" y="20299"/>
                  </a:cubicBezTo>
                  <a:cubicBezTo>
                    <a:pt x="12932" y="18778"/>
                    <a:pt x="13904" y="17164"/>
                    <a:pt x="14829" y="15518"/>
                  </a:cubicBezTo>
                  <a:cubicBezTo>
                    <a:pt x="15738" y="13857"/>
                    <a:pt x="16584" y="12180"/>
                    <a:pt x="17383" y="10471"/>
                  </a:cubicBezTo>
                  <a:cubicBezTo>
                    <a:pt x="18982" y="7054"/>
                    <a:pt x="20409" y="3574"/>
                    <a:pt x="21678" y="32"/>
                  </a:cubicBezTo>
                  <a:lnTo>
                    <a:pt x="21615" y="1"/>
                  </a:ln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20"/>
            <p:cNvSpPr/>
            <p:nvPr/>
          </p:nvSpPr>
          <p:spPr>
            <a:xfrm>
              <a:off x="3622875" y="3374550"/>
              <a:ext cx="410300" cy="1275900"/>
            </a:xfrm>
            <a:custGeom>
              <a:rect b="b" l="l" r="r" t="t"/>
              <a:pathLst>
                <a:path extrusionOk="0" h="51036" w="16412">
                  <a:moveTo>
                    <a:pt x="424" y="0"/>
                  </a:moveTo>
                  <a:cubicBezTo>
                    <a:pt x="189" y="1113"/>
                    <a:pt x="95" y="2257"/>
                    <a:pt x="48" y="3386"/>
                  </a:cubicBezTo>
                  <a:cubicBezTo>
                    <a:pt x="1" y="4514"/>
                    <a:pt x="1" y="5659"/>
                    <a:pt x="48" y="6787"/>
                  </a:cubicBezTo>
                  <a:cubicBezTo>
                    <a:pt x="142" y="9060"/>
                    <a:pt x="408" y="11317"/>
                    <a:pt x="769" y="13559"/>
                  </a:cubicBezTo>
                  <a:cubicBezTo>
                    <a:pt x="1521" y="18041"/>
                    <a:pt x="2744" y="22430"/>
                    <a:pt x="4248" y="26709"/>
                  </a:cubicBezTo>
                  <a:cubicBezTo>
                    <a:pt x="5753" y="30988"/>
                    <a:pt x="7556" y="35173"/>
                    <a:pt x="9593" y="39217"/>
                  </a:cubicBezTo>
                  <a:cubicBezTo>
                    <a:pt x="10612" y="41239"/>
                    <a:pt x="11678" y="43246"/>
                    <a:pt x="12791" y="45221"/>
                  </a:cubicBezTo>
                  <a:cubicBezTo>
                    <a:pt x="13919" y="47180"/>
                    <a:pt x="15079" y="49124"/>
                    <a:pt x="16302" y="51036"/>
                  </a:cubicBezTo>
                  <a:lnTo>
                    <a:pt x="16412" y="50973"/>
                  </a:lnTo>
                  <a:cubicBezTo>
                    <a:pt x="15267" y="49014"/>
                    <a:pt x="14154" y="47055"/>
                    <a:pt x="13104" y="45048"/>
                  </a:cubicBezTo>
                  <a:cubicBezTo>
                    <a:pt x="12023" y="43058"/>
                    <a:pt x="10988" y="41051"/>
                    <a:pt x="10016" y="39014"/>
                  </a:cubicBezTo>
                  <a:cubicBezTo>
                    <a:pt x="9045" y="36976"/>
                    <a:pt x="8104" y="34923"/>
                    <a:pt x="7226" y="32838"/>
                  </a:cubicBezTo>
                  <a:cubicBezTo>
                    <a:pt x="6349" y="30753"/>
                    <a:pt x="5534" y="28653"/>
                    <a:pt x="4781" y="26521"/>
                  </a:cubicBezTo>
                  <a:cubicBezTo>
                    <a:pt x="4029" y="24405"/>
                    <a:pt x="3339" y="22242"/>
                    <a:pt x="2744" y="20079"/>
                  </a:cubicBezTo>
                  <a:cubicBezTo>
                    <a:pt x="2132" y="17900"/>
                    <a:pt x="1631" y="15706"/>
                    <a:pt x="1207" y="13480"/>
                  </a:cubicBezTo>
                  <a:cubicBezTo>
                    <a:pt x="800" y="11270"/>
                    <a:pt x="486" y="9029"/>
                    <a:pt x="345" y="6772"/>
                  </a:cubicBezTo>
                  <a:cubicBezTo>
                    <a:pt x="267" y="5643"/>
                    <a:pt x="220" y="4514"/>
                    <a:pt x="236" y="3386"/>
                  </a:cubicBezTo>
                  <a:cubicBezTo>
                    <a:pt x="236" y="2822"/>
                    <a:pt x="251" y="2257"/>
                    <a:pt x="298" y="1709"/>
                  </a:cubicBezTo>
                  <a:cubicBezTo>
                    <a:pt x="330" y="1145"/>
                    <a:pt x="377" y="580"/>
                    <a:pt x="471" y="16"/>
                  </a:cubicBezTo>
                  <a:lnTo>
                    <a:pt x="424" y="0"/>
                  </a:ln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20"/>
            <p:cNvSpPr/>
            <p:nvPr/>
          </p:nvSpPr>
          <p:spPr>
            <a:xfrm>
              <a:off x="1669475" y="2640000"/>
              <a:ext cx="118350" cy="75475"/>
            </a:xfrm>
            <a:custGeom>
              <a:rect b="b" l="l" r="r" t="t"/>
              <a:pathLst>
                <a:path extrusionOk="0" h="3019" w="4734">
                  <a:moveTo>
                    <a:pt x="630" y="0"/>
                  </a:moveTo>
                  <a:cubicBezTo>
                    <a:pt x="247" y="0"/>
                    <a:pt x="141" y="228"/>
                    <a:pt x="141" y="228"/>
                  </a:cubicBezTo>
                  <a:cubicBezTo>
                    <a:pt x="0" y="698"/>
                    <a:pt x="2649" y="1560"/>
                    <a:pt x="2649" y="1560"/>
                  </a:cubicBezTo>
                  <a:cubicBezTo>
                    <a:pt x="3260" y="1701"/>
                    <a:pt x="4734" y="3018"/>
                    <a:pt x="4734" y="3018"/>
                  </a:cubicBezTo>
                  <a:cubicBezTo>
                    <a:pt x="2380" y="505"/>
                    <a:pt x="1199" y="0"/>
                    <a:pt x="630"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20"/>
            <p:cNvSpPr/>
            <p:nvPr/>
          </p:nvSpPr>
          <p:spPr>
            <a:xfrm>
              <a:off x="1673375" y="2774600"/>
              <a:ext cx="85075" cy="217525"/>
            </a:xfrm>
            <a:custGeom>
              <a:rect b="b" l="l" r="r" t="t"/>
              <a:pathLst>
                <a:path extrusionOk="0" h="8701" w="3403">
                  <a:moveTo>
                    <a:pt x="2634" y="1"/>
                  </a:moveTo>
                  <a:lnTo>
                    <a:pt x="2524" y="17"/>
                  </a:lnTo>
                  <a:cubicBezTo>
                    <a:pt x="2524" y="455"/>
                    <a:pt x="2477" y="894"/>
                    <a:pt x="2352" y="1302"/>
                  </a:cubicBezTo>
                  <a:cubicBezTo>
                    <a:pt x="2227" y="1725"/>
                    <a:pt x="2038" y="2101"/>
                    <a:pt x="1756" y="2383"/>
                  </a:cubicBezTo>
                  <a:cubicBezTo>
                    <a:pt x="1694" y="2462"/>
                    <a:pt x="1615" y="2524"/>
                    <a:pt x="1537" y="2587"/>
                  </a:cubicBezTo>
                  <a:cubicBezTo>
                    <a:pt x="1490" y="2618"/>
                    <a:pt x="1474" y="2634"/>
                    <a:pt x="1411" y="2666"/>
                  </a:cubicBezTo>
                  <a:cubicBezTo>
                    <a:pt x="1349" y="2713"/>
                    <a:pt x="1317" y="2760"/>
                    <a:pt x="1270" y="2791"/>
                  </a:cubicBezTo>
                  <a:cubicBezTo>
                    <a:pt x="1082" y="2948"/>
                    <a:pt x="910" y="3120"/>
                    <a:pt x="769" y="3308"/>
                  </a:cubicBezTo>
                  <a:cubicBezTo>
                    <a:pt x="471" y="3684"/>
                    <a:pt x="236" y="4123"/>
                    <a:pt x="110" y="4609"/>
                  </a:cubicBezTo>
                  <a:cubicBezTo>
                    <a:pt x="1" y="5095"/>
                    <a:pt x="48" y="5628"/>
                    <a:pt x="236" y="6083"/>
                  </a:cubicBezTo>
                  <a:cubicBezTo>
                    <a:pt x="424" y="6553"/>
                    <a:pt x="706" y="6945"/>
                    <a:pt x="1051" y="7274"/>
                  </a:cubicBezTo>
                  <a:cubicBezTo>
                    <a:pt x="1725" y="7932"/>
                    <a:pt x="2540" y="8371"/>
                    <a:pt x="3371" y="8700"/>
                  </a:cubicBezTo>
                  <a:lnTo>
                    <a:pt x="3402" y="8653"/>
                  </a:lnTo>
                  <a:cubicBezTo>
                    <a:pt x="2665" y="8136"/>
                    <a:pt x="1929" y="7619"/>
                    <a:pt x="1380" y="6960"/>
                  </a:cubicBezTo>
                  <a:cubicBezTo>
                    <a:pt x="1098" y="6647"/>
                    <a:pt x="863" y="6286"/>
                    <a:pt x="737" y="5910"/>
                  </a:cubicBezTo>
                  <a:cubicBezTo>
                    <a:pt x="596" y="5518"/>
                    <a:pt x="581" y="5126"/>
                    <a:pt x="675" y="4735"/>
                  </a:cubicBezTo>
                  <a:cubicBezTo>
                    <a:pt x="753" y="4343"/>
                    <a:pt x="957" y="3982"/>
                    <a:pt x="1192" y="3653"/>
                  </a:cubicBezTo>
                  <a:cubicBezTo>
                    <a:pt x="1317" y="3481"/>
                    <a:pt x="1458" y="3324"/>
                    <a:pt x="1615" y="3183"/>
                  </a:cubicBezTo>
                  <a:cubicBezTo>
                    <a:pt x="1647" y="3151"/>
                    <a:pt x="1694" y="3104"/>
                    <a:pt x="1709" y="3089"/>
                  </a:cubicBezTo>
                  <a:cubicBezTo>
                    <a:pt x="1756" y="3057"/>
                    <a:pt x="1819" y="3010"/>
                    <a:pt x="1866" y="2963"/>
                  </a:cubicBezTo>
                  <a:cubicBezTo>
                    <a:pt x="1960" y="2885"/>
                    <a:pt x="2038" y="2791"/>
                    <a:pt x="2117" y="2697"/>
                  </a:cubicBezTo>
                  <a:cubicBezTo>
                    <a:pt x="2446" y="2321"/>
                    <a:pt x="2603" y="1850"/>
                    <a:pt x="2681" y="1380"/>
                  </a:cubicBezTo>
                  <a:cubicBezTo>
                    <a:pt x="2744" y="910"/>
                    <a:pt x="2744" y="455"/>
                    <a:pt x="2634"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20"/>
            <p:cNvSpPr/>
            <p:nvPr/>
          </p:nvSpPr>
          <p:spPr>
            <a:xfrm>
              <a:off x="1698450" y="2987775"/>
              <a:ext cx="228875" cy="326850"/>
            </a:xfrm>
            <a:custGeom>
              <a:rect b="b" l="l" r="r" t="t"/>
              <a:pathLst>
                <a:path extrusionOk="0" h="13074" w="9155">
                  <a:moveTo>
                    <a:pt x="2274" y="1"/>
                  </a:moveTo>
                  <a:cubicBezTo>
                    <a:pt x="2054" y="16"/>
                    <a:pt x="1835" y="63"/>
                    <a:pt x="1615" y="142"/>
                  </a:cubicBezTo>
                  <a:cubicBezTo>
                    <a:pt x="1176" y="283"/>
                    <a:pt x="785" y="596"/>
                    <a:pt x="534" y="988"/>
                  </a:cubicBezTo>
                  <a:cubicBezTo>
                    <a:pt x="283" y="1380"/>
                    <a:pt x="158" y="1819"/>
                    <a:pt x="79" y="2242"/>
                  </a:cubicBezTo>
                  <a:cubicBezTo>
                    <a:pt x="17" y="2665"/>
                    <a:pt x="1" y="3104"/>
                    <a:pt x="17" y="3527"/>
                  </a:cubicBezTo>
                  <a:lnTo>
                    <a:pt x="17" y="3543"/>
                  </a:lnTo>
                  <a:cubicBezTo>
                    <a:pt x="48" y="3716"/>
                    <a:pt x="79" y="3841"/>
                    <a:pt x="126" y="3982"/>
                  </a:cubicBezTo>
                  <a:cubicBezTo>
                    <a:pt x="173" y="4107"/>
                    <a:pt x="220" y="4248"/>
                    <a:pt x="283" y="4374"/>
                  </a:cubicBezTo>
                  <a:cubicBezTo>
                    <a:pt x="393" y="4640"/>
                    <a:pt x="534" y="4875"/>
                    <a:pt x="706" y="5111"/>
                  </a:cubicBezTo>
                  <a:cubicBezTo>
                    <a:pt x="1051" y="5565"/>
                    <a:pt x="1490" y="5941"/>
                    <a:pt x="1976" y="6223"/>
                  </a:cubicBezTo>
                  <a:cubicBezTo>
                    <a:pt x="2101" y="6286"/>
                    <a:pt x="2227" y="6349"/>
                    <a:pt x="2352" y="6412"/>
                  </a:cubicBezTo>
                  <a:cubicBezTo>
                    <a:pt x="2493" y="6459"/>
                    <a:pt x="2587" y="6506"/>
                    <a:pt x="2713" y="6553"/>
                  </a:cubicBezTo>
                  <a:cubicBezTo>
                    <a:pt x="2932" y="6662"/>
                    <a:pt x="3151" y="6788"/>
                    <a:pt x="3355" y="6929"/>
                  </a:cubicBezTo>
                  <a:cubicBezTo>
                    <a:pt x="3559" y="7070"/>
                    <a:pt x="3747" y="7227"/>
                    <a:pt x="3857" y="7399"/>
                  </a:cubicBezTo>
                  <a:cubicBezTo>
                    <a:pt x="3920" y="7477"/>
                    <a:pt x="3967" y="7571"/>
                    <a:pt x="3967" y="7650"/>
                  </a:cubicBezTo>
                  <a:cubicBezTo>
                    <a:pt x="3981" y="7722"/>
                    <a:pt x="3969" y="7793"/>
                    <a:pt x="3943" y="7865"/>
                  </a:cubicBezTo>
                  <a:lnTo>
                    <a:pt x="3943" y="7865"/>
                  </a:lnTo>
                  <a:cubicBezTo>
                    <a:pt x="3622" y="8233"/>
                    <a:pt x="3317" y="8616"/>
                    <a:pt x="3026" y="9013"/>
                  </a:cubicBezTo>
                  <a:cubicBezTo>
                    <a:pt x="2744" y="9405"/>
                    <a:pt x="2477" y="9829"/>
                    <a:pt x="2227" y="10252"/>
                  </a:cubicBezTo>
                  <a:cubicBezTo>
                    <a:pt x="1976" y="10691"/>
                    <a:pt x="1756" y="11129"/>
                    <a:pt x="1584" y="11600"/>
                  </a:cubicBezTo>
                  <a:cubicBezTo>
                    <a:pt x="1412" y="12070"/>
                    <a:pt x="1286" y="12572"/>
                    <a:pt x="1286" y="13073"/>
                  </a:cubicBezTo>
                  <a:lnTo>
                    <a:pt x="1396" y="13073"/>
                  </a:lnTo>
                  <a:cubicBezTo>
                    <a:pt x="1427" y="12838"/>
                    <a:pt x="1474" y="12603"/>
                    <a:pt x="1553" y="12368"/>
                  </a:cubicBezTo>
                  <a:cubicBezTo>
                    <a:pt x="1615" y="12133"/>
                    <a:pt x="1709" y="11913"/>
                    <a:pt x="1803" y="11694"/>
                  </a:cubicBezTo>
                  <a:cubicBezTo>
                    <a:pt x="2007" y="11255"/>
                    <a:pt x="2242" y="10832"/>
                    <a:pt x="2509" y="10440"/>
                  </a:cubicBezTo>
                  <a:cubicBezTo>
                    <a:pt x="2775" y="10032"/>
                    <a:pt x="3057" y="9640"/>
                    <a:pt x="3371" y="9264"/>
                  </a:cubicBezTo>
                  <a:cubicBezTo>
                    <a:pt x="3669" y="8888"/>
                    <a:pt x="3982" y="8512"/>
                    <a:pt x="4311" y="8167"/>
                  </a:cubicBezTo>
                  <a:lnTo>
                    <a:pt x="4327" y="8151"/>
                  </a:lnTo>
                  <a:lnTo>
                    <a:pt x="4343" y="8120"/>
                  </a:lnTo>
                  <a:cubicBezTo>
                    <a:pt x="4437" y="7963"/>
                    <a:pt x="4484" y="7775"/>
                    <a:pt x="4452" y="7603"/>
                  </a:cubicBezTo>
                  <a:cubicBezTo>
                    <a:pt x="4437" y="7415"/>
                    <a:pt x="4374" y="7258"/>
                    <a:pt x="4280" y="7117"/>
                  </a:cubicBezTo>
                  <a:cubicBezTo>
                    <a:pt x="4108" y="6850"/>
                    <a:pt x="3888" y="6662"/>
                    <a:pt x="3653" y="6506"/>
                  </a:cubicBezTo>
                  <a:cubicBezTo>
                    <a:pt x="3418" y="6333"/>
                    <a:pt x="3183" y="6208"/>
                    <a:pt x="2948" y="6082"/>
                  </a:cubicBezTo>
                  <a:cubicBezTo>
                    <a:pt x="2822" y="6020"/>
                    <a:pt x="2681" y="5957"/>
                    <a:pt x="2572" y="5910"/>
                  </a:cubicBezTo>
                  <a:cubicBezTo>
                    <a:pt x="2462" y="5863"/>
                    <a:pt x="2352" y="5800"/>
                    <a:pt x="2242" y="5738"/>
                  </a:cubicBezTo>
                  <a:cubicBezTo>
                    <a:pt x="1819" y="5487"/>
                    <a:pt x="1443" y="5173"/>
                    <a:pt x="1161" y="4766"/>
                  </a:cubicBezTo>
                  <a:cubicBezTo>
                    <a:pt x="1020" y="4578"/>
                    <a:pt x="894" y="4358"/>
                    <a:pt x="800" y="4139"/>
                  </a:cubicBezTo>
                  <a:cubicBezTo>
                    <a:pt x="753" y="4029"/>
                    <a:pt x="706" y="3919"/>
                    <a:pt x="659" y="3810"/>
                  </a:cubicBezTo>
                  <a:cubicBezTo>
                    <a:pt x="628" y="3700"/>
                    <a:pt x="597" y="3559"/>
                    <a:pt x="581" y="3465"/>
                  </a:cubicBezTo>
                  <a:lnTo>
                    <a:pt x="581" y="3496"/>
                  </a:lnTo>
                  <a:cubicBezTo>
                    <a:pt x="565" y="3104"/>
                    <a:pt x="565" y="2697"/>
                    <a:pt x="628" y="2321"/>
                  </a:cubicBezTo>
                  <a:cubicBezTo>
                    <a:pt x="691" y="1944"/>
                    <a:pt x="800" y="1584"/>
                    <a:pt x="988" y="1270"/>
                  </a:cubicBezTo>
                  <a:cubicBezTo>
                    <a:pt x="1176" y="973"/>
                    <a:pt x="1443" y="737"/>
                    <a:pt x="1788" y="612"/>
                  </a:cubicBezTo>
                  <a:cubicBezTo>
                    <a:pt x="1945" y="549"/>
                    <a:pt x="2133" y="502"/>
                    <a:pt x="2305" y="487"/>
                  </a:cubicBezTo>
                  <a:lnTo>
                    <a:pt x="2587" y="487"/>
                  </a:lnTo>
                  <a:cubicBezTo>
                    <a:pt x="2644" y="487"/>
                    <a:pt x="2701" y="492"/>
                    <a:pt x="2755" y="500"/>
                  </a:cubicBezTo>
                  <a:lnTo>
                    <a:pt x="2755" y="500"/>
                  </a:lnTo>
                  <a:cubicBezTo>
                    <a:pt x="2792" y="548"/>
                    <a:pt x="2833" y="585"/>
                    <a:pt x="2869" y="612"/>
                  </a:cubicBezTo>
                  <a:cubicBezTo>
                    <a:pt x="2932" y="675"/>
                    <a:pt x="2995" y="722"/>
                    <a:pt x="3073" y="769"/>
                  </a:cubicBezTo>
                  <a:cubicBezTo>
                    <a:pt x="3198" y="847"/>
                    <a:pt x="3340" y="894"/>
                    <a:pt x="3481" y="941"/>
                  </a:cubicBezTo>
                  <a:cubicBezTo>
                    <a:pt x="3747" y="1035"/>
                    <a:pt x="4014" y="1098"/>
                    <a:pt x="4280" y="1161"/>
                  </a:cubicBezTo>
                  <a:cubicBezTo>
                    <a:pt x="4829" y="1270"/>
                    <a:pt x="5362" y="1333"/>
                    <a:pt x="5910" y="1380"/>
                  </a:cubicBezTo>
                  <a:cubicBezTo>
                    <a:pt x="6443" y="1427"/>
                    <a:pt x="6992" y="1458"/>
                    <a:pt x="7525" y="1474"/>
                  </a:cubicBezTo>
                  <a:cubicBezTo>
                    <a:pt x="8073" y="1505"/>
                    <a:pt x="8606" y="1505"/>
                    <a:pt x="9155" y="1505"/>
                  </a:cubicBezTo>
                  <a:lnTo>
                    <a:pt x="9155" y="1443"/>
                  </a:lnTo>
                  <a:cubicBezTo>
                    <a:pt x="8888" y="1411"/>
                    <a:pt x="8622" y="1396"/>
                    <a:pt x="8355" y="1364"/>
                  </a:cubicBezTo>
                  <a:cubicBezTo>
                    <a:pt x="8089" y="1333"/>
                    <a:pt x="7807" y="1317"/>
                    <a:pt x="7540" y="1286"/>
                  </a:cubicBezTo>
                  <a:cubicBezTo>
                    <a:pt x="7007" y="1223"/>
                    <a:pt x="6474" y="1145"/>
                    <a:pt x="5941" y="1067"/>
                  </a:cubicBezTo>
                  <a:cubicBezTo>
                    <a:pt x="5424" y="988"/>
                    <a:pt x="4891" y="894"/>
                    <a:pt x="4374" y="769"/>
                  </a:cubicBezTo>
                  <a:cubicBezTo>
                    <a:pt x="4123" y="706"/>
                    <a:pt x="3872" y="628"/>
                    <a:pt x="3622" y="534"/>
                  </a:cubicBezTo>
                  <a:cubicBezTo>
                    <a:pt x="3512" y="487"/>
                    <a:pt x="3402" y="440"/>
                    <a:pt x="3308" y="377"/>
                  </a:cubicBezTo>
                  <a:cubicBezTo>
                    <a:pt x="3214" y="314"/>
                    <a:pt x="3136" y="236"/>
                    <a:pt x="3120" y="204"/>
                  </a:cubicBezTo>
                  <a:lnTo>
                    <a:pt x="3104" y="95"/>
                  </a:lnTo>
                  <a:lnTo>
                    <a:pt x="2963" y="63"/>
                  </a:lnTo>
                  <a:cubicBezTo>
                    <a:pt x="2838" y="32"/>
                    <a:pt x="2728" y="16"/>
                    <a:pt x="2619"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20"/>
            <p:cNvSpPr/>
            <p:nvPr/>
          </p:nvSpPr>
          <p:spPr>
            <a:xfrm>
              <a:off x="1717650" y="3130800"/>
              <a:ext cx="1127800" cy="416975"/>
            </a:xfrm>
            <a:custGeom>
              <a:rect b="b" l="l" r="r" t="t"/>
              <a:pathLst>
                <a:path extrusionOk="0" h="16679" w="45112">
                  <a:moveTo>
                    <a:pt x="44861" y="1"/>
                  </a:moveTo>
                  <a:cubicBezTo>
                    <a:pt x="44547" y="4217"/>
                    <a:pt x="42134" y="7885"/>
                    <a:pt x="37854" y="10628"/>
                  </a:cubicBezTo>
                  <a:cubicBezTo>
                    <a:pt x="33152" y="13638"/>
                    <a:pt x="26334" y="15534"/>
                    <a:pt x="17619" y="16255"/>
                  </a:cubicBezTo>
                  <a:cubicBezTo>
                    <a:pt x="16357" y="16359"/>
                    <a:pt x="15157" y="16410"/>
                    <a:pt x="14019" y="16410"/>
                  </a:cubicBezTo>
                  <a:cubicBezTo>
                    <a:pt x="8613" y="16410"/>
                    <a:pt x="4642" y="15248"/>
                    <a:pt x="2415" y="12995"/>
                  </a:cubicBezTo>
                  <a:cubicBezTo>
                    <a:pt x="283" y="10832"/>
                    <a:pt x="503" y="8371"/>
                    <a:pt x="503" y="8340"/>
                  </a:cubicBezTo>
                  <a:lnTo>
                    <a:pt x="236" y="8324"/>
                  </a:lnTo>
                  <a:lnTo>
                    <a:pt x="236" y="8324"/>
                  </a:lnTo>
                  <a:cubicBezTo>
                    <a:pt x="236" y="8418"/>
                    <a:pt x="1" y="10910"/>
                    <a:pt x="2227" y="13183"/>
                  </a:cubicBezTo>
                  <a:cubicBezTo>
                    <a:pt x="4515" y="15503"/>
                    <a:pt x="8434" y="16678"/>
                    <a:pt x="13904" y="16678"/>
                  </a:cubicBezTo>
                  <a:cubicBezTo>
                    <a:pt x="15080" y="16678"/>
                    <a:pt x="16334" y="16631"/>
                    <a:pt x="17650" y="16522"/>
                  </a:cubicBezTo>
                  <a:cubicBezTo>
                    <a:pt x="26397" y="15801"/>
                    <a:pt x="33246" y="13888"/>
                    <a:pt x="37996" y="10847"/>
                  </a:cubicBezTo>
                  <a:cubicBezTo>
                    <a:pt x="42337" y="8057"/>
                    <a:pt x="44814" y="4311"/>
                    <a:pt x="45112" y="17"/>
                  </a:cubicBezTo>
                  <a:lnTo>
                    <a:pt x="44861" y="1"/>
                  </a:ln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20"/>
            <p:cNvSpPr/>
            <p:nvPr/>
          </p:nvSpPr>
          <p:spPr>
            <a:xfrm>
              <a:off x="1559750" y="2193875"/>
              <a:ext cx="286850" cy="444400"/>
            </a:xfrm>
            <a:custGeom>
              <a:rect b="b" l="l" r="r" t="t"/>
              <a:pathLst>
                <a:path extrusionOk="0" h="17776" w="11474">
                  <a:moveTo>
                    <a:pt x="11254" y="1"/>
                  </a:moveTo>
                  <a:cubicBezTo>
                    <a:pt x="8966" y="3731"/>
                    <a:pt x="6427" y="6693"/>
                    <a:pt x="4389" y="9060"/>
                  </a:cubicBezTo>
                  <a:cubicBezTo>
                    <a:pt x="3057" y="10612"/>
                    <a:pt x="2007" y="11835"/>
                    <a:pt x="1442" y="12806"/>
                  </a:cubicBezTo>
                  <a:cubicBezTo>
                    <a:pt x="0" y="15267"/>
                    <a:pt x="3041" y="17744"/>
                    <a:pt x="3072" y="17775"/>
                  </a:cubicBezTo>
                  <a:lnTo>
                    <a:pt x="3245" y="17571"/>
                  </a:lnTo>
                  <a:cubicBezTo>
                    <a:pt x="3213" y="17540"/>
                    <a:pt x="345" y="15205"/>
                    <a:pt x="1677" y="12932"/>
                  </a:cubicBezTo>
                  <a:cubicBezTo>
                    <a:pt x="2226" y="11991"/>
                    <a:pt x="3260" y="10769"/>
                    <a:pt x="4593" y="9233"/>
                  </a:cubicBezTo>
                  <a:cubicBezTo>
                    <a:pt x="6630" y="6850"/>
                    <a:pt x="9185" y="3888"/>
                    <a:pt x="11474" y="126"/>
                  </a:cubicBezTo>
                  <a:lnTo>
                    <a:pt x="11254" y="1"/>
                  </a:ln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20"/>
            <p:cNvSpPr/>
            <p:nvPr/>
          </p:nvSpPr>
          <p:spPr>
            <a:xfrm>
              <a:off x="1944950" y="1367850"/>
              <a:ext cx="484750" cy="594075"/>
            </a:xfrm>
            <a:custGeom>
              <a:rect b="b" l="l" r="r" t="t"/>
              <a:pathLst>
                <a:path extrusionOk="0" h="23763" w="19390">
                  <a:moveTo>
                    <a:pt x="19295" y="0"/>
                  </a:moveTo>
                  <a:cubicBezTo>
                    <a:pt x="11427" y="2586"/>
                    <a:pt x="6599" y="8903"/>
                    <a:pt x="3934" y="13731"/>
                  </a:cubicBezTo>
                  <a:cubicBezTo>
                    <a:pt x="1050" y="18966"/>
                    <a:pt x="0" y="23653"/>
                    <a:pt x="0" y="23700"/>
                  </a:cubicBezTo>
                  <a:lnTo>
                    <a:pt x="251" y="23762"/>
                  </a:lnTo>
                  <a:cubicBezTo>
                    <a:pt x="298" y="23574"/>
                    <a:pt x="4452" y="5157"/>
                    <a:pt x="19389" y="251"/>
                  </a:cubicBezTo>
                  <a:lnTo>
                    <a:pt x="19295" y="0"/>
                  </a:ln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20"/>
            <p:cNvSpPr/>
            <p:nvPr/>
          </p:nvSpPr>
          <p:spPr>
            <a:xfrm>
              <a:off x="2568000" y="3447425"/>
              <a:ext cx="240625" cy="704600"/>
            </a:xfrm>
            <a:custGeom>
              <a:rect b="b" l="l" r="r" t="t"/>
              <a:pathLst>
                <a:path extrusionOk="0" h="28184" w="9625">
                  <a:moveTo>
                    <a:pt x="220" y="1"/>
                  </a:moveTo>
                  <a:lnTo>
                    <a:pt x="0" y="142"/>
                  </a:lnTo>
                  <a:cubicBezTo>
                    <a:pt x="94" y="283"/>
                    <a:pt x="9358" y="15017"/>
                    <a:pt x="9311" y="28183"/>
                  </a:cubicBezTo>
                  <a:lnTo>
                    <a:pt x="9562" y="28183"/>
                  </a:lnTo>
                  <a:cubicBezTo>
                    <a:pt x="9624" y="14954"/>
                    <a:pt x="314" y="142"/>
                    <a:pt x="220"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76" name="Google Shape;876;p120"/>
          <p:cNvPicPr preferRelativeResize="0"/>
          <p:nvPr/>
        </p:nvPicPr>
        <p:blipFill rotWithShape="1">
          <a:blip r:embed="rId4">
            <a:alphaModFix amt="84000"/>
          </a:blip>
          <a:srcRect b="0" l="0" r="0" t="0"/>
          <a:stretch/>
        </p:blipFill>
        <p:spPr>
          <a:xfrm rot="-487120">
            <a:off x="6387117" y="2096067"/>
            <a:ext cx="369555" cy="369556"/>
          </a:xfrm>
          <a:prstGeom prst="rect">
            <a:avLst/>
          </a:prstGeom>
          <a:noFill/>
          <a:ln>
            <a:noFill/>
          </a:ln>
        </p:spPr>
      </p:pic>
      <p:pic>
        <p:nvPicPr>
          <p:cNvPr id="877" name="Google Shape;877;p120"/>
          <p:cNvPicPr preferRelativeResize="0"/>
          <p:nvPr/>
        </p:nvPicPr>
        <p:blipFill rotWithShape="1">
          <a:blip r:embed="rId4">
            <a:alphaModFix amt="66000"/>
          </a:blip>
          <a:srcRect b="0" l="0" r="0" t="0"/>
          <a:stretch/>
        </p:blipFill>
        <p:spPr>
          <a:xfrm rot="-487117">
            <a:off x="4988572" y="1247720"/>
            <a:ext cx="223202" cy="223203"/>
          </a:xfrm>
          <a:prstGeom prst="rect">
            <a:avLst/>
          </a:prstGeom>
          <a:noFill/>
          <a:ln>
            <a:noFill/>
          </a:ln>
        </p:spPr>
      </p:pic>
      <p:pic>
        <p:nvPicPr>
          <p:cNvPr id="878" name="Google Shape;878;p120"/>
          <p:cNvPicPr preferRelativeResize="0"/>
          <p:nvPr/>
        </p:nvPicPr>
        <p:blipFill rotWithShape="1">
          <a:blip r:embed="rId5">
            <a:alphaModFix amt="60000"/>
          </a:blip>
          <a:srcRect b="0" l="0" r="0" t="0"/>
          <a:stretch/>
        </p:blipFill>
        <p:spPr>
          <a:xfrm rot="-487117">
            <a:off x="6315305" y="634794"/>
            <a:ext cx="223202" cy="223203"/>
          </a:xfrm>
          <a:prstGeom prst="rect">
            <a:avLst/>
          </a:prstGeom>
          <a:noFill/>
          <a:ln>
            <a:noFill/>
          </a:ln>
        </p:spPr>
      </p:pic>
      <p:pic>
        <p:nvPicPr>
          <p:cNvPr id="879" name="Google Shape;879;p120"/>
          <p:cNvPicPr preferRelativeResize="0"/>
          <p:nvPr/>
        </p:nvPicPr>
        <p:blipFill rotWithShape="1">
          <a:blip r:embed="rId6">
            <a:alphaModFix amt="75000"/>
          </a:blip>
          <a:srcRect b="0" l="0" r="0" t="0"/>
          <a:stretch/>
        </p:blipFill>
        <p:spPr>
          <a:xfrm rot="-487125">
            <a:off x="6309075" y="2649194"/>
            <a:ext cx="877613" cy="877598"/>
          </a:xfrm>
          <a:prstGeom prst="rect">
            <a:avLst/>
          </a:prstGeom>
          <a:noFill/>
          <a:ln>
            <a:noFill/>
          </a:ln>
        </p:spPr>
      </p:pic>
      <p:sp>
        <p:nvSpPr>
          <p:cNvPr id="880" name="Google Shape;880;p120"/>
          <p:cNvSpPr txBox="1"/>
          <p:nvPr>
            <p:ph type="ctrTitle"/>
          </p:nvPr>
        </p:nvSpPr>
        <p:spPr>
          <a:xfrm>
            <a:off x="649325" y="829525"/>
            <a:ext cx="4577100" cy="233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0" lang="en" sz="3900"/>
              <a:t>Broadening Our Horizons:</a:t>
            </a:r>
            <a:r>
              <a:rPr b="0" lang="en" sz="4100"/>
              <a:t> </a:t>
            </a:r>
            <a:endParaRPr b="0" sz="4100"/>
          </a:p>
          <a:p>
            <a:pPr indent="0" lvl="0" marL="0" rtl="0" algn="l">
              <a:spcBef>
                <a:spcPts val="0"/>
              </a:spcBef>
              <a:spcAft>
                <a:spcPts val="0"/>
              </a:spcAft>
              <a:buClr>
                <a:schemeClr val="dk1"/>
              </a:buClr>
              <a:buSzPts val="1100"/>
              <a:buFont typeface="Arial"/>
              <a:buNone/>
            </a:pPr>
            <a:r>
              <a:rPr lang="en" sz="4100">
                <a:solidFill>
                  <a:schemeClr val="lt2"/>
                </a:solidFill>
              </a:rPr>
              <a:t>Neurodiversity </a:t>
            </a:r>
            <a:endParaRPr sz="4100">
              <a:solidFill>
                <a:schemeClr val="lt2"/>
              </a:solidFill>
            </a:endParaRPr>
          </a:p>
          <a:p>
            <a:pPr indent="0" lvl="0" marL="0" rtl="0" algn="l">
              <a:spcBef>
                <a:spcPts val="0"/>
              </a:spcBef>
              <a:spcAft>
                <a:spcPts val="0"/>
              </a:spcAft>
              <a:buClr>
                <a:schemeClr val="dk1"/>
              </a:buClr>
              <a:buSzPts val="1100"/>
              <a:buFont typeface="Arial"/>
              <a:buNone/>
            </a:pPr>
            <a:r>
              <a:rPr lang="en" sz="4100">
                <a:solidFill>
                  <a:schemeClr val="lt2"/>
                </a:solidFill>
              </a:rPr>
              <a:t>&amp; Mental Health</a:t>
            </a:r>
            <a:endParaRPr sz="4100">
              <a:solidFill>
                <a:schemeClr val="lt2"/>
              </a:solidFill>
            </a:endParaRPr>
          </a:p>
        </p:txBody>
      </p:sp>
      <p:sp>
        <p:nvSpPr>
          <p:cNvPr id="881" name="Google Shape;881;p120"/>
          <p:cNvSpPr txBox="1"/>
          <p:nvPr>
            <p:ph idx="1" type="subTitle"/>
          </p:nvPr>
        </p:nvSpPr>
        <p:spPr>
          <a:xfrm>
            <a:off x="649325" y="3063275"/>
            <a:ext cx="5602200" cy="1733100"/>
          </a:xfrm>
          <a:prstGeom prst="rect">
            <a:avLst/>
          </a:prstGeom>
        </p:spPr>
        <p:txBody>
          <a:bodyPr anchorCtr="0" anchor="ctr" bIns="91425" lIns="91425" spcFirstLastPara="1" rIns="91425" wrap="square" tIns="91425">
            <a:normAutofit fontScale="77500" lnSpcReduction="10000"/>
          </a:bodyPr>
          <a:lstStyle/>
          <a:p>
            <a:pPr indent="0" lvl="0" marL="0" rtl="0" algn="l">
              <a:lnSpc>
                <a:spcPct val="95000"/>
              </a:lnSpc>
              <a:spcBef>
                <a:spcPts val="1200"/>
              </a:spcBef>
              <a:spcAft>
                <a:spcPts val="0"/>
              </a:spcAft>
              <a:buSzPct val="58022"/>
              <a:buNone/>
            </a:pPr>
            <a:r>
              <a:rPr b="1" lang="en" sz="1327"/>
              <a:t>Celia Neavel, MD, FSAHM, FAAFP</a:t>
            </a:r>
            <a:r>
              <a:rPr b="1" lang="en" sz="1080"/>
              <a:t> </a:t>
            </a:r>
            <a:r>
              <a:rPr lang="en" sz="975"/>
              <a:t>Director, Center for Adolescent Health &amp; GOALS Program, PCC; @CNeavelMD</a:t>
            </a:r>
            <a:endParaRPr sz="975"/>
          </a:p>
          <a:p>
            <a:pPr indent="0" lvl="0" marL="0" rtl="0" algn="l">
              <a:lnSpc>
                <a:spcPct val="95000"/>
              </a:lnSpc>
              <a:spcBef>
                <a:spcPts val="1200"/>
              </a:spcBef>
              <a:spcAft>
                <a:spcPts val="0"/>
              </a:spcAft>
              <a:buSzPct val="58022"/>
              <a:buNone/>
            </a:pPr>
            <a:r>
              <a:rPr b="1" lang="en" sz="1327"/>
              <a:t>Audrey Brumback, MD, PhD </a:t>
            </a:r>
            <a:r>
              <a:rPr lang="en" sz="997"/>
              <a:t>Assistant Professor, Depts of Neurology &amp; Pediatrics; Dell Medical School, University of Texas at Austin</a:t>
            </a:r>
            <a:endParaRPr sz="997"/>
          </a:p>
          <a:p>
            <a:pPr indent="0" lvl="0" marL="0" rtl="0" algn="l">
              <a:lnSpc>
                <a:spcPct val="95000"/>
              </a:lnSpc>
              <a:spcBef>
                <a:spcPts val="1200"/>
              </a:spcBef>
              <a:spcAft>
                <a:spcPts val="0"/>
              </a:spcAft>
              <a:buSzPct val="56811"/>
              <a:buNone/>
            </a:pPr>
            <a:r>
              <a:rPr b="1" lang="en" sz="1355"/>
              <a:t>Sasha D. Jaquez, PhD</a:t>
            </a:r>
            <a:r>
              <a:rPr b="1" lang="en" sz="1080"/>
              <a:t> </a:t>
            </a:r>
            <a:r>
              <a:rPr lang="en" sz="1010"/>
              <a:t>Pediatric Psychologist; </a:t>
            </a:r>
            <a:r>
              <a:rPr lang="en" sz="939"/>
              <a:t>Assistant Professor of Psychiatry &amp; Pediatrics, Dell Medical School, University of Texas at Austin; Assistant Clinical Professor, Educational Psychology, University of Texas at Austin</a:t>
            </a:r>
            <a:endParaRPr sz="939"/>
          </a:p>
          <a:p>
            <a:pPr indent="0" lvl="0" marL="0" rtl="0" algn="l">
              <a:lnSpc>
                <a:spcPct val="95000"/>
              </a:lnSpc>
              <a:spcBef>
                <a:spcPts val="1200"/>
              </a:spcBef>
              <a:spcAft>
                <a:spcPts val="0"/>
              </a:spcAft>
              <a:buSzPct val="58113"/>
              <a:buNone/>
            </a:pPr>
            <a:r>
              <a:rPr b="1" lang="en" sz="1325"/>
              <a:t>Arlen Rodriguez Varela</a:t>
            </a:r>
            <a:r>
              <a:rPr lang="en" sz="939"/>
              <a:t> Youth Advisory Council member</a:t>
            </a:r>
            <a:endParaRPr sz="939"/>
          </a:p>
          <a:p>
            <a:pPr indent="0" lvl="0" marL="0" rtl="0" algn="l">
              <a:lnSpc>
                <a:spcPct val="95000"/>
              </a:lnSpc>
              <a:spcBef>
                <a:spcPts val="1200"/>
              </a:spcBef>
              <a:spcAft>
                <a:spcPts val="1200"/>
              </a:spcAft>
              <a:buSzPct val="58113"/>
              <a:buNone/>
            </a:pPr>
            <a:r>
              <a:rPr b="1" lang="en" sz="1325"/>
              <a:t>Roya Moradi</a:t>
            </a:r>
            <a:r>
              <a:rPr lang="en" sz="1161"/>
              <a:t> </a:t>
            </a:r>
            <a:r>
              <a:rPr lang="en" sz="934"/>
              <a:t>Youth Advisory Council member</a:t>
            </a:r>
            <a:endParaRPr sz="122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29"/>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2484"/>
              <a:buFont typeface="Arial Black"/>
              <a:buNone/>
            </a:pPr>
            <a:r>
              <a:rPr b="0" i="0" lang="en" sz="2484" u="none" cap="none" strike="noStrike">
                <a:solidFill>
                  <a:srgbClr val="C6531F"/>
                </a:solidFill>
                <a:latin typeface="Arial Black"/>
                <a:ea typeface="Arial Black"/>
                <a:cs typeface="Arial Black"/>
                <a:sym typeface="Arial Black"/>
              </a:rPr>
              <a:t>BUT MOST KIDS AREN’T DIAGNOSED </a:t>
            </a:r>
            <a:br>
              <a:rPr b="0" i="0" lang="en" sz="2484" u="none" cap="none" strike="noStrike">
                <a:solidFill>
                  <a:srgbClr val="C6531F"/>
                </a:solidFill>
                <a:latin typeface="Arial Black"/>
                <a:ea typeface="Arial Black"/>
                <a:cs typeface="Arial Black"/>
                <a:sym typeface="Arial Black"/>
              </a:rPr>
            </a:br>
            <a:r>
              <a:rPr b="0" i="0" lang="en" sz="2484" u="none" cap="none" strike="noStrike">
                <a:solidFill>
                  <a:srgbClr val="C6531F"/>
                </a:solidFill>
                <a:latin typeface="Arial Black"/>
                <a:ea typeface="Arial Black"/>
                <a:cs typeface="Arial Black"/>
                <a:sym typeface="Arial Black"/>
              </a:rPr>
              <a:t>UNTIL AFTER AGE 4</a:t>
            </a:r>
            <a:endParaRPr b="0" i="0" sz="2484" u="none" cap="none" strike="noStrike">
              <a:solidFill>
                <a:srgbClr val="C6531F"/>
              </a:solidFill>
              <a:latin typeface="Arial Black"/>
              <a:ea typeface="Arial Black"/>
              <a:cs typeface="Arial Black"/>
              <a:sym typeface="Arial Black"/>
            </a:endParaRPr>
          </a:p>
        </p:txBody>
      </p:sp>
      <p:sp>
        <p:nvSpPr>
          <p:cNvPr id="966" name="Google Shape;966;p129"/>
          <p:cNvSpPr txBox="1"/>
          <p:nvPr/>
        </p:nvSpPr>
        <p:spPr>
          <a:xfrm>
            <a:off x="3202364" y="4807285"/>
            <a:ext cx="5941500" cy="309900"/>
          </a:xfrm>
          <a:prstGeom prst="rect">
            <a:avLst/>
          </a:prstGeom>
          <a:noFill/>
          <a:ln>
            <a:noFill/>
          </a:ln>
        </p:spPr>
        <p:txBody>
          <a:bodyPr anchorCtr="0" anchor="ctr" bIns="26775" lIns="26775" spcFirstLastPara="1" rIns="26775" wrap="square" tIns="26775">
            <a:normAutofit fontScale="92500"/>
          </a:bodyPr>
          <a:lstStyle/>
          <a:p>
            <a:pPr indent="0" lvl="0" marL="0" marR="0" rtl="0" algn="ctr">
              <a:lnSpc>
                <a:spcPct val="100000"/>
              </a:lnSpc>
              <a:spcBef>
                <a:spcPts val="0"/>
              </a:spcBef>
              <a:spcAft>
                <a:spcPts val="0"/>
              </a:spcAft>
              <a:buClr>
                <a:srgbClr val="000000"/>
              </a:buClr>
              <a:buSzPct val="100000"/>
              <a:buFont typeface="Arial"/>
              <a:buNone/>
            </a:pPr>
            <a:r>
              <a:rPr b="0" i="0" lang="en" sz="1710" u="none" cap="none" strike="noStrike">
                <a:solidFill>
                  <a:srgbClr val="000000"/>
                </a:solidFill>
                <a:latin typeface="Arial"/>
                <a:ea typeface="Arial"/>
                <a:cs typeface="Arial"/>
                <a:sym typeface="Arial"/>
              </a:rPr>
              <a:t>Chawarska </a:t>
            </a:r>
            <a:r>
              <a:rPr b="0" i="1" lang="en" sz="1710" u="none" cap="none" strike="noStrike">
                <a:solidFill>
                  <a:srgbClr val="000000"/>
                </a:solidFill>
                <a:latin typeface="Arial"/>
                <a:ea typeface="Arial"/>
                <a:cs typeface="Arial"/>
                <a:sym typeface="Arial"/>
              </a:rPr>
              <a:t>et al</a:t>
            </a:r>
            <a:r>
              <a:rPr b="0" i="0" lang="en" sz="1710" u="none" cap="none" strike="noStrike">
                <a:solidFill>
                  <a:srgbClr val="000000"/>
                </a:solidFill>
                <a:latin typeface="Arial"/>
                <a:ea typeface="Arial"/>
                <a:cs typeface="Arial"/>
                <a:sym typeface="Arial"/>
              </a:rPr>
              <a:t>. 2014; Corsello </a:t>
            </a:r>
            <a:r>
              <a:rPr b="0" i="1" lang="en" sz="1710" u="none" cap="none" strike="noStrike">
                <a:solidFill>
                  <a:srgbClr val="000000"/>
                </a:solidFill>
                <a:latin typeface="Arial"/>
                <a:ea typeface="Arial"/>
                <a:cs typeface="Arial"/>
                <a:sym typeface="Arial"/>
              </a:rPr>
              <a:t>et al</a:t>
            </a:r>
            <a:r>
              <a:rPr b="0" i="0" lang="en" sz="1710" u="none" cap="none" strike="noStrike">
                <a:solidFill>
                  <a:srgbClr val="000000"/>
                </a:solidFill>
                <a:latin typeface="Arial"/>
                <a:ea typeface="Arial"/>
                <a:cs typeface="Arial"/>
                <a:sym typeface="Arial"/>
              </a:rPr>
              <a:t>. 2013; Guthrie </a:t>
            </a:r>
            <a:r>
              <a:rPr b="0" i="1" lang="en" sz="1710" u="none" cap="none" strike="noStrike">
                <a:solidFill>
                  <a:srgbClr val="000000"/>
                </a:solidFill>
                <a:latin typeface="Arial"/>
                <a:ea typeface="Arial"/>
                <a:cs typeface="Arial"/>
                <a:sym typeface="Arial"/>
              </a:rPr>
              <a:t>et al</a:t>
            </a:r>
            <a:r>
              <a:rPr b="0" i="0" lang="en" sz="1710" u="none" cap="none" strike="noStrike">
                <a:solidFill>
                  <a:srgbClr val="000000"/>
                </a:solidFill>
                <a:latin typeface="Arial"/>
                <a:ea typeface="Arial"/>
                <a:cs typeface="Arial"/>
                <a:sym typeface="Arial"/>
              </a:rPr>
              <a:t>. 2013</a:t>
            </a:r>
            <a:endParaRPr/>
          </a:p>
        </p:txBody>
      </p:sp>
      <p:pic>
        <p:nvPicPr>
          <p:cNvPr descr="Image" id="967" name="Google Shape;967;p129"/>
          <p:cNvPicPr preferRelativeResize="0"/>
          <p:nvPr/>
        </p:nvPicPr>
        <p:blipFill rotWithShape="1">
          <a:blip r:embed="rId3">
            <a:alphaModFix/>
          </a:blip>
          <a:srcRect b="0" l="0" r="0" t="0"/>
          <a:stretch/>
        </p:blipFill>
        <p:spPr>
          <a:xfrm>
            <a:off x="1143000" y="1033272"/>
            <a:ext cx="6858001" cy="3622101"/>
          </a:xfrm>
          <a:prstGeom prst="rect">
            <a:avLst/>
          </a:prstGeom>
          <a:noFill/>
          <a:ln>
            <a:noFill/>
          </a:ln>
        </p:spPr>
      </p:pic>
      <p:cxnSp>
        <p:nvCxnSpPr>
          <p:cNvPr id="968" name="Google Shape;968;p129"/>
          <p:cNvCxnSpPr/>
          <p:nvPr/>
        </p:nvCxnSpPr>
        <p:spPr>
          <a:xfrm>
            <a:off x="2976031" y="1393266"/>
            <a:ext cx="0" cy="762300"/>
          </a:xfrm>
          <a:prstGeom prst="straightConnector1">
            <a:avLst/>
          </a:prstGeom>
          <a:noFill/>
          <a:ln cap="flat" cmpd="sng" w="63500">
            <a:solidFill>
              <a:srgbClr val="000000"/>
            </a:solidFill>
            <a:prstDash val="solid"/>
            <a:miter lim="400000"/>
            <a:headEnd len="sm" w="sm" type="none"/>
            <a:tailEnd len="med" w="med" type="stealth"/>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130"/>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2484"/>
              <a:buFont typeface="Arial Black"/>
              <a:buNone/>
            </a:pPr>
            <a:r>
              <a:rPr b="0" i="0" lang="en" sz="2484" u="none" cap="none" strike="noStrike">
                <a:solidFill>
                  <a:srgbClr val="C6531F"/>
                </a:solidFill>
                <a:latin typeface="Arial Black"/>
                <a:ea typeface="Arial Black"/>
                <a:cs typeface="Arial Black"/>
                <a:sym typeface="Arial Black"/>
              </a:rPr>
              <a:t>AUTISM IS UNDER-DIAGNOSED IN CHILDREN WHO ARE NOT WHITE</a:t>
            </a:r>
            <a:endParaRPr/>
          </a:p>
        </p:txBody>
      </p:sp>
      <p:sp>
        <p:nvSpPr>
          <p:cNvPr id="974" name="Google Shape;974;p130"/>
          <p:cNvSpPr txBox="1"/>
          <p:nvPr>
            <p:ph idx="1" type="body"/>
          </p:nvPr>
        </p:nvSpPr>
        <p:spPr>
          <a:xfrm>
            <a:off x="457200" y="1749027"/>
            <a:ext cx="4038600" cy="3108600"/>
          </a:xfrm>
          <a:prstGeom prst="rect">
            <a:avLst/>
          </a:prstGeom>
          <a:noFill/>
          <a:ln>
            <a:noFill/>
          </a:ln>
        </p:spPr>
        <p:txBody>
          <a:bodyPr anchorCtr="0" anchor="t" bIns="45700" lIns="45700" spcFirstLastPara="1" rIns="45700" wrap="square" tIns="45700">
            <a:normAutofit lnSpcReduction="20000"/>
          </a:bodyPr>
          <a:lstStyle/>
          <a:p>
            <a:pPr indent="-257175" lvl="0" marL="257175" rtl="0" algn="l">
              <a:lnSpc>
                <a:spcPct val="100000"/>
              </a:lnSpc>
              <a:spcBef>
                <a:spcPts val="0"/>
              </a:spcBef>
              <a:spcAft>
                <a:spcPts val="0"/>
              </a:spcAft>
              <a:buClr>
                <a:srgbClr val="000000"/>
              </a:buClr>
              <a:buSzPts val="2100"/>
              <a:buChar char="•"/>
            </a:pPr>
            <a:r>
              <a:rPr lang="en" sz="2100"/>
              <a:t>Compared to White kids, Black kids were:</a:t>
            </a:r>
            <a:endParaRPr/>
          </a:p>
          <a:p>
            <a:pPr indent="-257175" lvl="0" marL="257175" rtl="0" algn="l">
              <a:lnSpc>
                <a:spcPct val="100000"/>
              </a:lnSpc>
              <a:spcBef>
                <a:spcPts val="500"/>
              </a:spcBef>
              <a:spcAft>
                <a:spcPts val="0"/>
              </a:spcAft>
              <a:buClr>
                <a:srgbClr val="000000"/>
              </a:buClr>
              <a:buSzPts val="2100"/>
              <a:buChar char="•"/>
            </a:pPr>
            <a:r>
              <a:rPr lang="en" sz="2100"/>
              <a:t>2.6⨯ less likely to receive autism diagnosis on 1</a:t>
            </a:r>
            <a:r>
              <a:rPr baseline="30000" lang="en"/>
              <a:t>st</a:t>
            </a:r>
            <a:r>
              <a:rPr lang="en" sz="2100"/>
              <a:t> specialty visit</a:t>
            </a:r>
            <a:endParaRPr/>
          </a:p>
          <a:p>
            <a:pPr indent="-257175" lvl="0" marL="257175" rtl="0" algn="l">
              <a:lnSpc>
                <a:spcPct val="100000"/>
              </a:lnSpc>
              <a:spcBef>
                <a:spcPts val="500"/>
              </a:spcBef>
              <a:spcAft>
                <a:spcPts val="0"/>
              </a:spcAft>
              <a:buClr>
                <a:srgbClr val="000000"/>
              </a:buClr>
              <a:buSzPts val="2100"/>
              <a:buChar char="•"/>
            </a:pPr>
            <a:r>
              <a:rPr lang="en" sz="2100"/>
              <a:t>5.1⨯ more likely to receive adjustment disorder diagnosis</a:t>
            </a:r>
            <a:endParaRPr/>
          </a:p>
          <a:p>
            <a:pPr indent="-257175" lvl="0" marL="257175" rtl="0" algn="l">
              <a:lnSpc>
                <a:spcPct val="100000"/>
              </a:lnSpc>
              <a:spcBef>
                <a:spcPts val="500"/>
              </a:spcBef>
              <a:spcAft>
                <a:spcPts val="0"/>
              </a:spcAft>
              <a:buClr>
                <a:srgbClr val="000000"/>
              </a:buClr>
              <a:buSzPts val="2100"/>
              <a:buChar char="•"/>
            </a:pPr>
            <a:r>
              <a:rPr lang="en" sz="2100"/>
              <a:t>2.4⨯ more likely to receive conduct disorder diagnosis</a:t>
            </a:r>
            <a:endParaRPr/>
          </a:p>
        </p:txBody>
      </p:sp>
      <p:sp>
        <p:nvSpPr>
          <p:cNvPr id="975" name="Google Shape;975;p130"/>
          <p:cNvSpPr txBox="1"/>
          <p:nvPr/>
        </p:nvSpPr>
        <p:spPr>
          <a:xfrm>
            <a:off x="5647190" y="4704062"/>
            <a:ext cx="3464700" cy="501600"/>
          </a:xfrm>
          <a:prstGeom prst="rect">
            <a:avLst/>
          </a:prstGeom>
          <a:noFill/>
          <a:ln>
            <a:noFill/>
          </a:ln>
        </p:spPr>
        <p:txBody>
          <a:bodyPr anchorCtr="0" anchor="ctr" bIns="71425" lIns="71425" spcFirstLastPara="1" rIns="71425" wrap="square" tIns="71425">
            <a:normAutofit/>
          </a:bodyPr>
          <a:lstStyle/>
          <a:p>
            <a:pPr indent="0" lvl="0" marL="0" marR="0" rtl="0" algn="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Mandell </a:t>
            </a:r>
            <a:r>
              <a:rPr b="0" i="1" lang="en" sz="1200" u="none" cap="none" strike="noStrike">
                <a:solidFill>
                  <a:srgbClr val="000000"/>
                </a:solidFill>
                <a:latin typeface="Arial"/>
                <a:ea typeface="Arial"/>
                <a:cs typeface="Arial"/>
                <a:sym typeface="Arial"/>
              </a:rPr>
              <a:t>et al</a:t>
            </a:r>
            <a:r>
              <a:rPr b="0" i="0" lang="en" sz="1200" u="none" cap="none" strike="noStrike">
                <a:solidFill>
                  <a:srgbClr val="000000"/>
                </a:solidFill>
                <a:latin typeface="Arial"/>
                <a:ea typeface="Arial"/>
                <a:cs typeface="Arial"/>
                <a:sym typeface="Arial"/>
              </a:rPr>
              <a:t> (2007) </a:t>
            </a:r>
            <a:r>
              <a:rPr b="0" i="1" lang="en" sz="1200" u="none" cap="none" strike="noStrike">
                <a:solidFill>
                  <a:srgbClr val="000000"/>
                </a:solidFill>
                <a:latin typeface="Arial"/>
                <a:ea typeface="Arial"/>
                <a:cs typeface="Arial"/>
                <a:sym typeface="Arial"/>
              </a:rPr>
              <a:t>J. Autism Dev. Disorders</a:t>
            </a:r>
            <a:endParaRPr/>
          </a:p>
        </p:txBody>
      </p:sp>
      <p:grpSp>
        <p:nvGrpSpPr>
          <p:cNvPr id="976" name="Google Shape;976;p130"/>
          <p:cNvGrpSpPr/>
          <p:nvPr/>
        </p:nvGrpSpPr>
        <p:grpSpPr>
          <a:xfrm>
            <a:off x="4854412" y="1829748"/>
            <a:ext cx="3832420" cy="2797010"/>
            <a:chOff x="-177800" y="-114300"/>
            <a:chExt cx="3832420" cy="2797010"/>
          </a:xfrm>
        </p:grpSpPr>
        <p:grpSp>
          <p:nvGrpSpPr>
            <p:cNvPr id="977" name="Google Shape;977;p130"/>
            <p:cNvGrpSpPr/>
            <p:nvPr/>
          </p:nvGrpSpPr>
          <p:grpSpPr>
            <a:xfrm>
              <a:off x="-177800" y="-114300"/>
              <a:ext cx="3820161" cy="2797010"/>
              <a:chOff x="0" y="0"/>
              <a:chExt cx="3820161" cy="2797010"/>
            </a:xfrm>
          </p:grpSpPr>
          <p:pic>
            <p:nvPicPr>
              <p:cNvPr descr="Image" id="978" name="Google Shape;978;p130"/>
              <p:cNvPicPr preferRelativeResize="0"/>
              <p:nvPr/>
            </p:nvPicPr>
            <p:blipFill rotWithShape="1">
              <a:blip r:embed="rId3">
                <a:alphaModFix/>
              </a:blip>
              <a:srcRect b="0" l="0" r="0" t="0"/>
              <a:stretch/>
            </p:blipFill>
            <p:spPr>
              <a:xfrm>
                <a:off x="177800" y="114300"/>
                <a:ext cx="3464561" cy="2339810"/>
              </a:xfrm>
              <a:prstGeom prst="rect">
                <a:avLst/>
              </a:prstGeom>
              <a:noFill/>
              <a:ln>
                <a:noFill/>
              </a:ln>
            </p:spPr>
          </p:pic>
          <p:pic>
            <p:nvPicPr>
              <p:cNvPr descr="Image" id="979" name="Google Shape;979;p130"/>
              <p:cNvPicPr preferRelativeResize="0"/>
              <p:nvPr/>
            </p:nvPicPr>
            <p:blipFill rotWithShape="1">
              <a:blip r:embed="rId4">
                <a:alphaModFix/>
              </a:blip>
              <a:srcRect b="0" l="0" r="0" t="0"/>
              <a:stretch/>
            </p:blipFill>
            <p:spPr>
              <a:xfrm>
                <a:off x="0" y="0"/>
                <a:ext cx="3820161" cy="2797010"/>
              </a:xfrm>
              <a:prstGeom prst="rect">
                <a:avLst/>
              </a:prstGeom>
              <a:noFill/>
              <a:ln>
                <a:noFill/>
              </a:ln>
            </p:spPr>
          </p:pic>
        </p:grpSp>
        <p:sp>
          <p:nvSpPr>
            <p:cNvPr id="980" name="Google Shape;980;p130"/>
            <p:cNvSpPr txBox="1"/>
            <p:nvPr/>
          </p:nvSpPr>
          <p:spPr>
            <a:xfrm>
              <a:off x="2518820" y="2239628"/>
              <a:ext cx="1135800" cy="1002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000000"/>
                </a:buClr>
                <a:buSzPts val="800"/>
                <a:buFont typeface="Helvetica Neue"/>
                <a:buNone/>
              </a:pPr>
              <a:r>
                <a:rPr b="0" i="1" lang="en" sz="800" u="none" cap="none" strike="noStrike">
                  <a:solidFill>
                    <a:srgbClr val="000000"/>
                  </a:solidFill>
                  <a:latin typeface="Helvetica Neue"/>
                  <a:ea typeface="Helvetica Neue"/>
                  <a:cs typeface="Helvetica Neue"/>
                  <a:sym typeface="Helvetica Neue"/>
                </a:rPr>
                <a:t>©iSTock.com / Christopher Futcher</a:t>
              </a:r>
              <a:endParaRPr b="0" i="1" sz="800" u="none" cap="none" strike="noStrike">
                <a:solidFill>
                  <a:srgbClr val="000000"/>
                </a:solidFill>
                <a:latin typeface="Helvetica Neue"/>
                <a:ea typeface="Helvetica Neue"/>
                <a:cs typeface="Helvetica Neue"/>
                <a:sym typeface="Helvetica Neue"/>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131"/>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2988"/>
              <a:buFont typeface="Arial Black"/>
              <a:buNone/>
            </a:pPr>
            <a:r>
              <a:rPr lang="en" sz="2988"/>
              <a:t>AUTISM IS UNDER-DIAGNOSED IN GIRLS</a:t>
            </a:r>
            <a:endParaRPr/>
          </a:p>
        </p:txBody>
      </p:sp>
      <p:sp>
        <p:nvSpPr>
          <p:cNvPr id="986" name="Google Shape;986;p131"/>
          <p:cNvSpPr txBox="1"/>
          <p:nvPr>
            <p:ph idx="1" type="body"/>
          </p:nvPr>
        </p:nvSpPr>
        <p:spPr>
          <a:xfrm>
            <a:off x="715438" y="1606820"/>
            <a:ext cx="3949200" cy="3108600"/>
          </a:xfrm>
          <a:prstGeom prst="rect">
            <a:avLst/>
          </a:prstGeom>
          <a:noFill/>
          <a:ln>
            <a:noFill/>
          </a:ln>
        </p:spPr>
        <p:txBody>
          <a:bodyPr anchorCtr="0" anchor="t" bIns="45700" lIns="45700" spcFirstLastPara="1" rIns="45700" wrap="square" tIns="45700">
            <a:normAutofit lnSpcReduction="20000"/>
          </a:bodyPr>
          <a:lstStyle/>
          <a:p>
            <a:pPr indent="-236599" lvl="0" marL="236599" rtl="0" algn="l">
              <a:lnSpc>
                <a:spcPct val="100000"/>
              </a:lnSpc>
              <a:spcBef>
                <a:spcPts val="0"/>
              </a:spcBef>
              <a:spcAft>
                <a:spcPts val="0"/>
              </a:spcAft>
              <a:buClr>
                <a:srgbClr val="000000"/>
              </a:buClr>
              <a:buSzPts val="1932"/>
              <a:buChar char="•"/>
            </a:pPr>
            <a:r>
              <a:rPr lang="en" sz="1932"/>
              <a:t>Boys 4⨯ more commonly diagnosed with autism than girls</a:t>
            </a:r>
            <a:endParaRPr/>
          </a:p>
          <a:p>
            <a:pPr indent="-236599" lvl="0" marL="236599" rtl="0" algn="l">
              <a:lnSpc>
                <a:spcPct val="100000"/>
              </a:lnSpc>
              <a:spcBef>
                <a:spcPts val="400"/>
              </a:spcBef>
              <a:spcAft>
                <a:spcPts val="0"/>
              </a:spcAft>
              <a:buClr>
                <a:srgbClr val="000000"/>
              </a:buClr>
              <a:buSzPts val="1932"/>
              <a:buChar char="•"/>
            </a:pPr>
            <a:r>
              <a:rPr lang="en" sz="1932"/>
              <a:t>Diagnostic &amp; screening tools designed based on observations of boys</a:t>
            </a:r>
            <a:endParaRPr/>
          </a:p>
          <a:p>
            <a:pPr indent="-236599" lvl="0" marL="236599" rtl="0" algn="l">
              <a:lnSpc>
                <a:spcPct val="100000"/>
              </a:lnSpc>
              <a:spcBef>
                <a:spcPts val="400"/>
              </a:spcBef>
              <a:spcAft>
                <a:spcPts val="0"/>
              </a:spcAft>
              <a:buClr>
                <a:srgbClr val="000000"/>
              </a:buClr>
              <a:buSzPts val="1932"/>
              <a:buChar char="•"/>
            </a:pPr>
            <a:r>
              <a:rPr lang="en" sz="1932"/>
              <a:t>Girls “mask” symptoms better than boys (e.g. fewer repetitive behaviors, better social skills)</a:t>
            </a:r>
            <a:endParaRPr/>
          </a:p>
          <a:p>
            <a:pPr indent="-236599" lvl="0" marL="236599" rtl="0" algn="l">
              <a:lnSpc>
                <a:spcPct val="100000"/>
              </a:lnSpc>
              <a:spcBef>
                <a:spcPts val="400"/>
              </a:spcBef>
              <a:spcAft>
                <a:spcPts val="0"/>
              </a:spcAft>
              <a:buClr>
                <a:srgbClr val="000000"/>
              </a:buClr>
              <a:buSzPts val="1932"/>
              <a:buChar char="•"/>
            </a:pPr>
            <a:r>
              <a:rPr lang="en" sz="1932"/>
              <a:t>Societal gender roles contribute to how behaviors are interpreted.</a:t>
            </a:r>
            <a:endParaRPr/>
          </a:p>
        </p:txBody>
      </p:sp>
      <p:grpSp>
        <p:nvGrpSpPr>
          <p:cNvPr id="987" name="Google Shape;987;p131"/>
          <p:cNvGrpSpPr/>
          <p:nvPr/>
        </p:nvGrpSpPr>
        <p:grpSpPr>
          <a:xfrm>
            <a:off x="5454157" y="1522884"/>
            <a:ext cx="2527706" cy="3276595"/>
            <a:chOff x="0" y="0"/>
            <a:chExt cx="2527706" cy="3276595"/>
          </a:xfrm>
        </p:grpSpPr>
        <p:pic>
          <p:nvPicPr>
            <p:cNvPr descr="Image" id="988" name="Google Shape;988;p131"/>
            <p:cNvPicPr preferRelativeResize="0"/>
            <p:nvPr/>
          </p:nvPicPr>
          <p:blipFill rotWithShape="1">
            <a:blip r:embed="rId3">
              <a:alphaModFix/>
            </a:blip>
            <a:srcRect b="0" l="0" r="0" t="0"/>
            <a:stretch/>
          </p:blipFill>
          <p:spPr>
            <a:xfrm>
              <a:off x="203200" y="203200"/>
              <a:ext cx="2121305" cy="2832095"/>
            </a:xfrm>
            <a:prstGeom prst="rect">
              <a:avLst/>
            </a:prstGeom>
            <a:noFill/>
            <a:ln>
              <a:noFill/>
            </a:ln>
          </p:spPr>
        </p:pic>
        <p:pic>
          <p:nvPicPr>
            <p:cNvPr descr="Image" id="989" name="Google Shape;989;p131"/>
            <p:cNvPicPr preferRelativeResize="0"/>
            <p:nvPr/>
          </p:nvPicPr>
          <p:blipFill rotWithShape="1">
            <a:blip r:embed="rId4">
              <a:alphaModFix/>
            </a:blip>
            <a:srcRect b="0" l="0" r="0" t="0"/>
            <a:stretch/>
          </p:blipFill>
          <p:spPr>
            <a:xfrm>
              <a:off x="0" y="0"/>
              <a:ext cx="2527706" cy="3276595"/>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pic>
        <p:nvPicPr>
          <p:cNvPr descr="Image" id="994" name="Google Shape;994;p132"/>
          <p:cNvPicPr preferRelativeResize="0"/>
          <p:nvPr/>
        </p:nvPicPr>
        <p:blipFill rotWithShape="1">
          <a:blip r:embed="rId3">
            <a:alphaModFix/>
          </a:blip>
          <a:srcRect b="0" l="0" r="0" t="0"/>
          <a:stretch/>
        </p:blipFill>
        <p:spPr>
          <a:xfrm>
            <a:off x="5464977" y="1374705"/>
            <a:ext cx="2480364" cy="3108723"/>
          </a:xfrm>
          <a:prstGeom prst="rect">
            <a:avLst/>
          </a:prstGeom>
          <a:noFill/>
          <a:ln>
            <a:noFill/>
          </a:ln>
        </p:spPr>
      </p:pic>
      <p:sp>
        <p:nvSpPr>
          <p:cNvPr id="995" name="Google Shape;995;p132"/>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2807"/>
              <a:buFont typeface="Arial Black"/>
              <a:buNone/>
            </a:pPr>
            <a:r>
              <a:rPr lang="en" sz="2807"/>
              <a:t>SAME SYMPTOMS, DIFFERENT DIAGNOSES</a:t>
            </a:r>
            <a:endParaRPr/>
          </a:p>
        </p:txBody>
      </p:sp>
      <p:sp>
        <p:nvSpPr>
          <p:cNvPr id="996" name="Google Shape;996;p132"/>
          <p:cNvSpPr txBox="1"/>
          <p:nvPr>
            <p:ph idx="1" type="body"/>
          </p:nvPr>
        </p:nvSpPr>
        <p:spPr>
          <a:xfrm>
            <a:off x="457200" y="1624596"/>
            <a:ext cx="4038600" cy="3108600"/>
          </a:xfrm>
          <a:prstGeom prst="rect">
            <a:avLst/>
          </a:prstGeom>
          <a:noFill/>
          <a:ln>
            <a:noFill/>
          </a:ln>
        </p:spPr>
        <p:txBody>
          <a:bodyPr anchorCtr="0" anchor="t" bIns="45700" lIns="45700" spcFirstLastPara="1" rIns="45700" wrap="square" tIns="45700">
            <a:normAutofit lnSpcReduction="10000"/>
          </a:bodyPr>
          <a:lstStyle/>
          <a:p>
            <a:pPr indent="-342900" lvl="0" marL="342900" rtl="0" algn="l">
              <a:lnSpc>
                <a:spcPct val="100000"/>
              </a:lnSpc>
              <a:spcBef>
                <a:spcPts val="0"/>
              </a:spcBef>
              <a:spcAft>
                <a:spcPts val="0"/>
              </a:spcAft>
              <a:buClr>
                <a:srgbClr val="000000"/>
              </a:buClr>
              <a:buSzPts val="2800"/>
              <a:buFont typeface="Arial"/>
              <a:buChar char="•"/>
            </a:pPr>
            <a:r>
              <a:rPr lang="en"/>
              <a:t>Two people walk into a doctor’s office.</a:t>
            </a:r>
            <a:endParaRPr/>
          </a:p>
          <a:p>
            <a:pPr indent="-342900" lvl="0" marL="342900" rtl="0" algn="l">
              <a:lnSpc>
                <a:spcPct val="100000"/>
              </a:lnSpc>
              <a:spcBef>
                <a:spcPts val="600"/>
              </a:spcBef>
              <a:spcAft>
                <a:spcPts val="0"/>
              </a:spcAft>
              <a:buClr>
                <a:srgbClr val="000000"/>
              </a:buClr>
              <a:buSzPts val="2800"/>
              <a:buFont typeface="Arial"/>
              <a:buChar char="•"/>
            </a:pPr>
            <a:r>
              <a:rPr lang="en"/>
              <a:t>One walks out with a diagnosis of </a:t>
            </a:r>
            <a:r>
              <a:rPr b="1" lang="en"/>
              <a:t>autism</a:t>
            </a:r>
            <a:r>
              <a:rPr lang="en"/>
              <a:t>.</a:t>
            </a:r>
            <a:endParaRPr/>
          </a:p>
          <a:p>
            <a:pPr indent="-342900" lvl="0" marL="342900" rtl="0" algn="l">
              <a:lnSpc>
                <a:spcPct val="100000"/>
              </a:lnSpc>
              <a:spcBef>
                <a:spcPts val="600"/>
              </a:spcBef>
              <a:spcAft>
                <a:spcPts val="0"/>
              </a:spcAft>
              <a:buClr>
                <a:srgbClr val="000000"/>
              </a:buClr>
              <a:buSzPts val="2800"/>
              <a:buFont typeface="Arial"/>
              <a:buChar char="•"/>
            </a:pPr>
            <a:r>
              <a:rPr lang="en"/>
              <a:t>The other walks out with diagnoses of </a:t>
            </a:r>
            <a:r>
              <a:rPr b="1" lang="en"/>
              <a:t>ADHD &amp; anxiety</a:t>
            </a:r>
            <a:r>
              <a:rPr lang="en"/>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6">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133"/>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2664"/>
              <a:buFont typeface="Arial Black"/>
              <a:buNone/>
            </a:pPr>
            <a:r>
              <a:rPr lang="en" sz="2664"/>
              <a:t>PAUSE AND THINK: COULD THIS BE AUTISM?</a:t>
            </a:r>
            <a:endParaRPr/>
          </a:p>
        </p:txBody>
      </p:sp>
      <p:sp>
        <p:nvSpPr>
          <p:cNvPr id="1002" name="Google Shape;1002;p133"/>
          <p:cNvSpPr txBox="1"/>
          <p:nvPr>
            <p:ph idx="1" type="body"/>
          </p:nvPr>
        </p:nvSpPr>
        <p:spPr>
          <a:xfrm>
            <a:off x="457200" y="1624596"/>
            <a:ext cx="4038600" cy="3108600"/>
          </a:xfrm>
          <a:prstGeom prst="rect">
            <a:avLst/>
          </a:prstGeom>
          <a:noFill/>
          <a:ln>
            <a:noFill/>
          </a:ln>
        </p:spPr>
        <p:txBody>
          <a:bodyPr anchorCtr="0" anchor="t" bIns="45700" lIns="45700" spcFirstLastPara="1" rIns="45700" wrap="square" tIns="45700">
            <a:normAutofit lnSpcReduction="10000"/>
          </a:bodyPr>
          <a:lstStyle/>
          <a:p>
            <a:pPr indent="-342900" lvl="0" marL="342900" rtl="0" algn="l">
              <a:lnSpc>
                <a:spcPct val="100000"/>
              </a:lnSpc>
              <a:spcBef>
                <a:spcPts val="0"/>
              </a:spcBef>
              <a:spcAft>
                <a:spcPts val="0"/>
              </a:spcAft>
              <a:buClr>
                <a:srgbClr val="000000"/>
              </a:buClr>
              <a:buSzPts val="2800"/>
              <a:buFont typeface="Arial"/>
              <a:buChar char="•"/>
            </a:pPr>
            <a:r>
              <a:rPr lang="en" sz="2800">
                <a:solidFill>
                  <a:srgbClr val="000000"/>
                </a:solidFill>
              </a:rPr>
              <a:t>“School trouble” in a pre-teen or teen</a:t>
            </a:r>
            <a:endParaRPr/>
          </a:p>
          <a:p>
            <a:pPr indent="-342900" lvl="0" marL="342900" rtl="0" algn="l">
              <a:lnSpc>
                <a:spcPct val="100000"/>
              </a:lnSpc>
              <a:spcBef>
                <a:spcPts val="600"/>
              </a:spcBef>
              <a:spcAft>
                <a:spcPts val="0"/>
              </a:spcAft>
              <a:buClr>
                <a:srgbClr val="000000"/>
              </a:buClr>
              <a:buSzPts val="2800"/>
              <a:buFont typeface="Arial"/>
              <a:buChar char="•"/>
            </a:pPr>
            <a:r>
              <a:rPr lang="en" sz="2800">
                <a:solidFill>
                  <a:srgbClr val="000000"/>
                </a:solidFill>
              </a:rPr>
              <a:t>“Anxiety” or major meltdowns in a girl</a:t>
            </a:r>
            <a:endParaRPr/>
          </a:p>
          <a:p>
            <a:pPr indent="-342900" lvl="0" marL="342900" rtl="0" algn="l">
              <a:lnSpc>
                <a:spcPct val="100000"/>
              </a:lnSpc>
              <a:spcBef>
                <a:spcPts val="600"/>
              </a:spcBef>
              <a:spcAft>
                <a:spcPts val="0"/>
              </a:spcAft>
              <a:buClr>
                <a:srgbClr val="000000"/>
              </a:buClr>
              <a:buSzPts val="2800"/>
              <a:buFont typeface="Arial"/>
              <a:buChar char="•"/>
            </a:pPr>
            <a:r>
              <a:rPr lang="en" sz="2800">
                <a:solidFill>
                  <a:srgbClr val="000000"/>
                </a:solidFill>
              </a:rPr>
              <a:t>“Conduct disorder” or “aggressive behavior” in a Black boy</a:t>
            </a:r>
            <a:endParaRPr/>
          </a:p>
        </p:txBody>
      </p:sp>
      <p:grpSp>
        <p:nvGrpSpPr>
          <p:cNvPr id="1003" name="Google Shape;1003;p133"/>
          <p:cNvGrpSpPr/>
          <p:nvPr/>
        </p:nvGrpSpPr>
        <p:grpSpPr>
          <a:xfrm>
            <a:off x="4847787" y="1538283"/>
            <a:ext cx="3788213" cy="2987624"/>
            <a:chOff x="0" y="0"/>
            <a:chExt cx="3788213" cy="2987624"/>
          </a:xfrm>
        </p:grpSpPr>
        <p:pic>
          <p:nvPicPr>
            <p:cNvPr descr="Image" id="1004" name="Google Shape;1004;p133"/>
            <p:cNvPicPr preferRelativeResize="0"/>
            <p:nvPr/>
          </p:nvPicPr>
          <p:blipFill rotWithShape="1">
            <a:blip r:embed="rId3">
              <a:alphaModFix/>
            </a:blip>
            <a:srcRect b="0" l="0" r="0" t="0"/>
            <a:stretch/>
          </p:blipFill>
          <p:spPr>
            <a:xfrm>
              <a:off x="203200" y="203200"/>
              <a:ext cx="3381813" cy="2543124"/>
            </a:xfrm>
            <a:prstGeom prst="rect">
              <a:avLst/>
            </a:prstGeom>
            <a:noFill/>
            <a:ln>
              <a:noFill/>
            </a:ln>
          </p:spPr>
        </p:pic>
        <p:pic>
          <p:nvPicPr>
            <p:cNvPr descr="Image" id="1005" name="Google Shape;1005;p133"/>
            <p:cNvPicPr preferRelativeResize="0"/>
            <p:nvPr/>
          </p:nvPicPr>
          <p:blipFill rotWithShape="1">
            <a:blip r:embed="rId4">
              <a:alphaModFix/>
            </a:blip>
            <a:srcRect b="0" l="0" r="0" t="0"/>
            <a:stretch/>
          </p:blipFill>
          <p:spPr>
            <a:xfrm>
              <a:off x="0" y="0"/>
              <a:ext cx="3788213" cy="2987624"/>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pic>
        <p:nvPicPr>
          <p:cNvPr id="1010" name="Google Shape;1010;p134"/>
          <p:cNvPicPr preferRelativeResize="0"/>
          <p:nvPr/>
        </p:nvPicPr>
        <p:blipFill>
          <a:blip r:embed="rId3">
            <a:alphaModFix/>
          </a:blip>
          <a:stretch>
            <a:fillRect/>
          </a:stretch>
        </p:blipFill>
        <p:spPr>
          <a:xfrm>
            <a:off x="315275" y="152400"/>
            <a:ext cx="8513454" cy="48387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135"/>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3600"/>
              <a:buFont typeface="Arial Black"/>
              <a:buNone/>
            </a:pPr>
            <a:r>
              <a:rPr lang="en" sz="3600">
                <a:solidFill>
                  <a:srgbClr val="C6531F"/>
                </a:solidFill>
              </a:rPr>
              <a:t>NEURODIVERSITY</a:t>
            </a:r>
            <a:endParaRPr/>
          </a:p>
        </p:txBody>
      </p:sp>
      <p:pic>
        <p:nvPicPr>
          <p:cNvPr descr="screenshot.png" id="1016" name="Google Shape;1016;p135"/>
          <p:cNvPicPr preferRelativeResize="0"/>
          <p:nvPr/>
        </p:nvPicPr>
        <p:blipFill rotWithShape="1">
          <a:blip r:embed="rId3">
            <a:alphaModFix/>
          </a:blip>
          <a:srcRect b="0" l="0" r="0" t="0"/>
          <a:stretch/>
        </p:blipFill>
        <p:spPr>
          <a:xfrm>
            <a:off x="5090578" y="1395279"/>
            <a:ext cx="3956303" cy="3205839"/>
          </a:xfrm>
          <a:prstGeom prst="rect">
            <a:avLst/>
          </a:prstGeom>
          <a:noFill/>
          <a:ln>
            <a:noFill/>
          </a:ln>
        </p:spPr>
      </p:pic>
      <p:sp>
        <p:nvSpPr>
          <p:cNvPr id="1017" name="Google Shape;1017;p135"/>
          <p:cNvSpPr txBox="1"/>
          <p:nvPr>
            <p:ph idx="1" type="body"/>
          </p:nvPr>
        </p:nvSpPr>
        <p:spPr>
          <a:xfrm>
            <a:off x="394471" y="2031416"/>
            <a:ext cx="4381200" cy="2338800"/>
          </a:xfrm>
          <a:prstGeom prst="rect">
            <a:avLst/>
          </a:prstGeom>
          <a:noFill/>
          <a:ln>
            <a:noFill/>
          </a:ln>
        </p:spPr>
        <p:txBody>
          <a:bodyPr anchorCtr="0" anchor="t" bIns="45700" lIns="45700" spcFirstLastPara="1" rIns="45700" wrap="square" tIns="45700">
            <a:normAutofit lnSpcReduction="10000"/>
          </a:bodyPr>
          <a:lstStyle/>
          <a:p>
            <a:pPr indent="0" lvl="0" marL="0" rtl="0" algn="l">
              <a:lnSpc>
                <a:spcPct val="100000"/>
              </a:lnSpc>
              <a:spcBef>
                <a:spcPts val="0"/>
              </a:spcBef>
              <a:spcAft>
                <a:spcPts val="0"/>
              </a:spcAft>
              <a:buClr>
                <a:srgbClr val="000000"/>
              </a:buClr>
              <a:buSzPts val="2376"/>
              <a:buFont typeface="Arial"/>
              <a:buNone/>
            </a:pPr>
            <a:r>
              <a:rPr lang="en" sz="2376"/>
              <a:t>Autism is not categorically bad!</a:t>
            </a:r>
            <a:endParaRPr/>
          </a:p>
          <a:p>
            <a:pPr indent="0" lvl="0" marL="0" rtl="0" algn="l">
              <a:lnSpc>
                <a:spcPct val="100000"/>
              </a:lnSpc>
              <a:spcBef>
                <a:spcPts val="600"/>
              </a:spcBef>
              <a:spcAft>
                <a:spcPts val="0"/>
              </a:spcAft>
              <a:buClr>
                <a:srgbClr val="000000"/>
              </a:buClr>
              <a:buSzPts val="2800"/>
              <a:buFont typeface="Arial"/>
              <a:buNone/>
            </a:pPr>
            <a:r>
              <a:t/>
            </a:r>
            <a:endParaRPr/>
          </a:p>
          <a:p>
            <a:pPr indent="0" lvl="0" marL="0" rtl="0" algn="l">
              <a:lnSpc>
                <a:spcPct val="100000"/>
              </a:lnSpc>
              <a:spcBef>
                <a:spcPts val="600"/>
              </a:spcBef>
              <a:spcAft>
                <a:spcPts val="0"/>
              </a:spcAft>
              <a:buClr>
                <a:srgbClr val="000000"/>
              </a:buClr>
              <a:buSzPts val="2376"/>
              <a:buFont typeface="Arial"/>
              <a:buNone/>
            </a:pPr>
            <a:r>
              <a:rPr lang="en" sz="2376"/>
              <a:t>Double empathy: </a:t>
            </a:r>
            <a:endParaRPr/>
          </a:p>
          <a:p>
            <a:pPr indent="0" lvl="0" marL="0" rtl="0" algn="l">
              <a:lnSpc>
                <a:spcPct val="100000"/>
              </a:lnSpc>
              <a:spcBef>
                <a:spcPts val="600"/>
              </a:spcBef>
              <a:spcAft>
                <a:spcPts val="0"/>
              </a:spcAft>
              <a:buClr>
                <a:srgbClr val="000000"/>
              </a:buClr>
              <a:buSzPts val="2376"/>
              <a:buFont typeface="Arial"/>
              <a:buNone/>
            </a:pPr>
            <a:r>
              <a:rPr lang="en" sz="2376"/>
              <a:t>→ “they” don’t understand “us” </a:t>
            </a:r>
            <a:endParaRPr/>
          </a:p>
          <a:p>
            <a:pPr indent="0" lvl="0" marL="0" rtl="0" algn="l">
              <a:lnSpc>
                <a:spcPct val="100000"/>
              </a:lnSpc>
              <a:spcBef>
                <a:spcPts val="600"/>
              </a:spcBef>
              <a:spcAft>
                <a:spcPts val="0"/>
              </a:spcAft>
              <a:buClr>
                <a:srgbClr val="000000"/>
              </a:buClr>
              <a:buSzPts val="2376"/>
              <a:buFont typeface="Arial"/>
              <a:buNone/>
            </a:pPr>
            <a:r>
              <a:rPr lang="en" sz="2376"/>
              <a:t>→ “we” don’t understand “them”</a:t>
            </a:r>
            <a:endParaRPr/>
          </a:p>
        </p:txBody>
      </p:sp>
      <p:sp>
        <p:nvSpPr>
          <p:cNvPr id="1018" name="Google Shape;1018;p135"/>
          <p:cNvSpPr txBox="1"/>
          <p:nvPr/>
        </p:nvSpPr>
        <p:spPr>
          <a:xfrm>
            <a:off x="5858134" y="4694633"/>
            <a:ext cx="3191400" cy="502500"/>
          </a:xfrm>
          <a:prstGeom prst="rect">
            <a:avLst/>
          </a:prstGeom>
          <a:noFill/>
          <a:ln>
            <a:noFill/>
          </a:ln>
        </p:spPr>
        <p:txBody>
          <a:bodyPr anchorCtr="0" anchor="ctr" bIns="50800" lIns="50800" spcFirstLastPara="1" rIns="50800" wrap="square" tIns="50800">
            <a:norm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Milton (2012) </a:t>
            </a:r>
            <a:r>
              <a:rPr b="0" i="1" lang="en" sz="1600" u="none" cap="none" strike="noStrike">
                <a:solidFill>
                  <a:srgbClr val="000000"/>
                </a:solidFill>
                <a:latin typeface="Arial"/>
                <a:ea typeface="Arial"/>
                <a:cs typeface="Arial"/>
                <a:sym typeface="Arial"/>
              </a:rPr>
              <a:t>Disability &amp; Society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36"/>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3600"/>
              <a:buFont typeface="Arial Black"/>
              <a:buNone/>
            </a:pPr>
            <a:r>
              <a:rPr lang="en" sz="3600">
                <a:solidFill>
                  <a:srgbClr val="C6531F"/>
                </a:solidFill>
              </a:rPr>
              <a:t>NEURODIVERSITY</a:t>
            </a:r>
            <a:endParaRPr/>
          </a:p>
        </p:txBody>
      </p:sp>
      <p:pic>
        <p:nvPicPr>
          <p:cNvPr descr="autistic-child-2.png" id="1024" name="Google Shape;1024;p136"/>
          <p:cNvPicPr preferRelativeResize="0"/>
          <p:nvPr/>
        </p:nvPicPr>
        <p:blipFill rotWithShape="1">
          <a:blip r:embed="rId3">
            <a:alphaModFix/>
          </a:blip>
          <a:srcRect b="0" l="0" r="0" t="0"/>
          <a:stretch/>
        </p:blipFill>
        <p:spPr>
          <a:xfrm>
            <a:off x="1933859" y="1594605"/>
            <a:ext cx="2859904" cy="2602302"/>
          </a:xfrm>
          <a:prstGeom prst="rect">
            <a:avLst/>
          </a:prstGeom>
          <a:noFill/>
          <a:ln>
            <a:noFill/>
          </a:ln>
          <a:effectLst>
            <a:reflection blurRad="0" dir="0" dist="0" endA="0" endPos="40000" fadeDir="5400012" kx="0" rotWithShape="0" algn="bl" stA="50000" stPos="0" sy="-100000" ky="0"/>
          </a:effectLst>
        </p:spPr>
      </p:pic>
      <p:pic>
        <p:nvPicPr>
          <p:cNvPr descr="autistic-child-2.png" id="1025" name="Google Shape;1025;p136"/>
          <p:cNvPicPr preferRelativeResize="0"/>
          <p:nvPr/>
        </p:nvPicPr>
        <p:blipFill rotWithShape="1">
          <a:blip r:embed="rId4">
            <a:alphaModFix/>
          </a:blip>
          <a:srcRect b="0" l="0" r="0" t="0"/>
          <a:stretch/>
        </p:blipFill>
        <p:spPr>
          <a:xfrm>
            <a:off x="183831" y="2567258"/>
            <a:ext cx="1719079" cy="1564236"/>
          </a:xfrm>
          <a:prstGeom prst="rect">
            <a:avLst/>
          </a:prstGeom>
          <a:noFill/>
          <a:ln>
            <a:noFill/>
          </a:ln>
          <a:effectLst>
            <a:reflection blurRad="0" dir="0" dist="0" endA="0" endPos="40000" fadeDir="5400012" kx="0" rotWithShape="0" algn="bl" stA="50000" stPos="0" sy="-100000" ky="0"/>
          </a:effectLst>
        </p:spPr>
      </p:pic>
      <p:grpSp>
        <p:nvGrpSpPr>
          <p:cNvPr id="1026" name="Google Shape;1026;p136"/>
          <p:cNvGrpSpPr/>
          <p:nvPr/>
        </p:nvGrpSpPr>
        <p:grpSpPr>
          <a:xfrm>
            <a:off x="6659282" y="1797590"/>
            <a:ext cx="2635755" cy="3179767"/>
            <a:chOff x="0" y="0"/>
            <a:chExt cx="2635755" cy="3179767"/>
          </a:xfrm>
        </p:grpSpPr>
        <p:pic>
          <p:nvPicPr>
            <p:cNvPr descr="autistic-child-2.png" id="1027" name="Google Shape;1027;p136"/>
            <p:cNvPicPr preferRelativeResize="0"/>
            <p:nvPr/>
          </p:nvPicPr>
          <p:blipFill rotWithShape="1">
            <a:blip r:embed="rId5">
              <a:alphaModFix/>
            </a:blip>
            <a:srcRect b="0" l="0" r="0" t="0"/>
            <a:stretch/>
          </p:blipFill>
          <p:spPr>
            <a:xfrm>
              <a:off x="4226" y="0"/>
              <a:ext cx="2631529" cy="2621713"/>
            </a:xfrm>
            <a:prstGeom prst="rect">
              <a:avLst/>
            </a:prstGeom>
            <a:noFill/>
            <a:ln>
              <a:noFill/>
            </a:ln>
            <a:effectLst>
              <a:reflection blurRad="0" dir="0" dist="0" endA="0" endPos="40000" fadeDir="5400012" kx="0" rotWithShape="0" algn="bl" stA="50000" stPos="0" sy="-100000" ky="0"/>
            </a:effectLst>
          </p:spPr>
        </p:pic>
        <p:sp>
          <p:nvSpPr>
            <p:cNvPr id="1028" name="Google Shape;1028;p136"/>
            <p:cNvSpPr/>
            <p:nvPr/>
          </p:nvSpPr>
          <p:spPr>
            <a:xfrm>
              <a:off x="0" y="1006567"/>
              <a:ext cx="563400" cy="21732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grpSp>
      <p:grpSp>
        <p:nvGrpSpPr>
          <p:cNvPr id="1029" name="Google Shape;1029;p136"/>
          <p:cNvGrpSpPr/>
          <p:nvPr/>
        </p:nvGrpSpPr>
        <p:grpSpPr>
          <a:xfrm>
            <a:off x="4824505" y="2327487"/>
            <a:ext cx="2036243" cy="2763921"/>
            <a:chOff x="0" y="0"/>
            <a:chExt cx="2036243" cy="2763921"/>
          </a:xfrm>
        </p:grpSpPr>
        <p:pic>
          <p:nvPicPr>
            <p:cNvPr descr="autistic-child-2.png" id="1030" name="Google Shape;1030;p136"/>
            <p:cNvPicPr preferRelativeResize="0"/>
            <p:nvPr/>
          </p:nvPicPr>
          <p:blipFill rotWithShape="1">
            <a:blip r:embed="rId6">
              <a:alphaModFix/>
            </a:blip>
            <a:srcRect b="0" l="0" r="0" t="0"/>
            <a:stretch/>
          </p:blipFill>
          <p:spPr>
            <a:xfrm>
              <a:off x="121292" y="0"/>
              <a:ext cx="1914951" cy="1963033"/>
            </a:xfrm>
            <a:prstGeom prst="rect">
              <a:avLst/>
            </a:prstGeom>
            <a:noFill/>
            <a:ln>
              <a:noFill/>
            </a:ln>
            <a:effectLst>
              <a:reflection blurRad="0" dir="0" dist="0" endA="0" endPos="40000" fadeDir="5400012" kx="0" rotWithShape="0" algn="bl" stA="50000" stPos="0" sy="-100000" ky="0"/>
            </a:effectLst>
          </p:spPr>
        </p:pic>
        <p:sp>
          <p:nvSpPr>
            <p:cNvPr id="1031" name="Google Shape;1031;p136"/>
            <p:cNvSpPr/>
            <p:nvPr/>
          </p:nvSpPr>
          <p:spPr>
            <a:xfrm>
              <a:off x="0" y="711921"/>
              <a:ext cx="444600" cy="2052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137"/>
          <p:cNvSpPr txBox="1"/>
          <p:nvPr>
            <p:ph idx="4294967295" type="title"/>
          </p:nvPr>
        </p:nvSpPr>
        <p:spPr>
          <a:xfrm>
            <a:off x="128725" y="1919850"/>
            <a:ext cx="8539800" cy="75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Neurodiversity: </a:t>
            </a:r>
            <a:endParaRPr/>
          </a:p>
        </p:txBody>
      </p:sp>
      <p:pic>
        <p:nvPicPr>
          <p:cNvPr id="1037" name="Google Shape;1037;p137"/>
          <p:cNvPicPr preferRelativeResize="0"/>
          <p:nvPr/>
        </p:nvPicPr>
        <p:blipFill>
          <a:blip r:embed="rId3">
            <a:alphaModFix/>
          </a:blip>
          <a:stretch>
            <a:fillRect/>
          </a:stretch>
        </p:blipFill>
        <p:spPr>
          <a:xfrm>
            <a:off x="4054951" y="-37285"/>
            <a:ext cx="2359701" cy="1574013"/>
          </a:xfrm>
          <a:prstGeom prst="rect">
            <a:avLst/>
          </a:prstGeom>
          <a:noFill/>
          <a:ln>
            <a:noFill/>
          </a:ln>
        </p:spPr>
      </p:pic>
      <p:pic>
        <p:nvPicPr>
          <p:cNvPr id="1038" name="Google Shape;1038;p137"/>
          <p:cNvPicPr preferRelativeResize="0"/>
          <p:nvPr/>
        </p:nvPicPr>
        <p:blipFill>
          <a:blip r:embed="rId4">
            <a:alphaModFix/>
          </a:blip>
          <a:stretch>
            <a:fillRect/>
          </a:stretch>
        </p:blipFill>
        <p:spPr>
          <a:xfrm>
            <a:off x="-407095" y="0"/>
            <a:ext cx="3679185" cy="2458174"/>
          </a:xfrm>
          <a:prstGeom prst="rect">
            <a:avLst/>
          </a:prstGeom>
          <a:noFill/>
          <a:ln>
            <a:noFill/>
          </a:ln>
        </p:spPr>
      </p:pic>
      <p:pic>
        <p:nvPicPr>
          <p:cNvPr id="1039" name="Google Shape;1039;p137"/>
          <p:cNvPicPr preferRelativeResize="0"/>
          <p:nvPr/>
        </p:nvPicPr>
        <p:blipFill>
          <a:blip r:embed="rId5">
            <a:alphaModFix/>
          </a:blip>
          <a:stretch>
            <a:fillRect/>
          </a:stretch>
        </p:blipFill>
        <p:spPr>
          <a:xfrm>
            <a:off x="4137399" y="3204047"/>
            <a:ext cx="2646901" cy="1986628"/>
          </a:xfrm>
          <a:prstGeom prst="rect">
            <a:avLst/>
          </a:prstGeom>
          <a:noFill/>
          <a:ln>
            <a:noFill/>
          </a:ln>
        </p:spPr>
      </p:pic>
      <p:pic>
        <p:nvPicPr>
          <p:cNvPr id="1040" name="Google Shape;1040;p137"/>
          <p:cNvPicPr preferRelativeResize="0"/>
          <p:nvPr/>
        </p:nvPicPr>
        <p:blipFill>
          <a:blip r:embed="rId6">
            <a:alphaModFix/>
          </a:blip>
          <a:stretch>
            <a:fillRect/>
          </a:stretch>
        </p:blipFill>
        <p:spPr>
          <a:xfrm>
            <a:off x="0" y="3058677"/>
            <a:ext cx="4098080" cy="3179400"/>
          </a:xfrm>
          <a:prstGeom prst="rect">
            <a:avLst/>
          </a:prstGeom>
          <a:noFill/>
          <a:ln>
            <a:noFill/>
          </a:ln>
        </p:spPr>
      </p:pic>
      <p:pic>
        <p:nvPicPr>
          <p:cNvPr id="1041" name="Google Shape;1041;p137"/>
          <p:cNvPicPr preferRelativeResize="0"/>
          <p:nvPr/>
        </p:nvPicPr>
        <p:blipFill>
          <a:blip r:embed="rId7">
            <a:alphaModFix/>
          </a:blip>
          <a:stretch>
            <a:fillRect/>
          </a:stretch>
        </p:blipFill>
        <p:spPr>
          <a:xfrm>
            <a:off x="5028374" y="2027720"/>
            <a:ext cx="2359700" cy="1435918"/>
          </a:xfrm>
          <a:prstGeom prst="rect">
            <a:avLst/>
          </a:prstGeom>
          <a:noFill/>
          <a:ln>
            <a:noFill/>
          </a:ln>
        </p:spPr>
      </p:pic>
      <p:pic>
        <p:nvPicPr>
          <p:cNvPr id="1042" name="Google Shape;1042;p137"/>
          <p:cNvPicPr preferRelativeResize="0"/>
          <p:nvPr/>
        </p:nvPicPr>
        <p:blipFill>
          <a:blip r:embed="rId8">
            <a:alphaModFix/>
          </a:blip>
          <a:stretch>
            <a:fillRect/>
          </a:stretch>
        </p:blipFill>
        <p:spPr>
          <a:xfrm>
            <a:off x="2335075" y="1440548"/>
            <a:ext cx="2646900" cy="1763500"/>
          </a:xfrm>
          <a:prstGeom prst="rect">
            <a:avLst/>
          </a:prstGeom>
          <a:noFill/>
          <a:ln>
            <a:noFill/>
          </a:ln>
        </p:spPr>
      </p:pic>
      <p:pic>
        <p:nvPicPr>
          <p:cNvPr id="1043" name="Google Shape;1043;p137"/>
          <p:cNvPicPr preferRelativeResize="0"/>
          <p:nvPr/>
        </p:nvPicPr>
        <p:blipFill>
          <a:blip r:embed="rId9">
            <a:alphaModFix/>
          </a:blip>
          <a:stretch>
            <a:fillRect/>
          </a:stretch>
        </p:blipFill>
        <p:spPr>
          <a:xfrm>
            <a:off x="7317924" y="3204057"/>
            <a:ext cx="2646901" cy="1986618"/>
          </a:xfrm>
          <a:prstGeom prst="rect">
            <a:avLst/>
          </a:prstGeom>
          <a:noFill/>
          <a:ln>
            <a:noFill/>
          </a:ln>
        </p:spPr>
      </p:pic>
      <p:pic>
        <p:nvPicPr>
          <p:cNvPr id="1044" name="Google Shape;1044;p137"/>
          <p:cNvPicPr preferRelativeResize="0"/>
          <p:nvPr/>
        </p:nvPicPr>
        <p:blipFill>
          <a:blip r:embed="rId10">
            <a:alphaModFix/>
          </a:blip>
          <a:stretch>
            <a:fillRect/>
          </a:stretch>
        </p:blipFill>
        <p:spPr>
          <a:xfrm>
            <a:off x="6414651" y="134825"/>
            <a:ext cx="2606198" cy="1597249"/>
          </a:xfrm>
          <a:prstGeom prst="rect">
            <a:avLst/>
          </a:prstGeom>
          <a:noFill/>
          <a:ln>
            <a:noFill/>
          </a:ln>
        </p:spPr>
      </p:pic>
      <p:pic>
        <p:nvPicPr>
          <p:cNvPr id="1045" name="Google Shape;1045;p137"/>
          <p:cNvPicPr preferRelativeResize="0"/>
          <p:nvPr/>
        </p:nvPicPr>
        <p:blipFill>
          <a:blip r:embed="rId11">
            <a:alphaModFix/>
          </a:blip>
          <a:stretch>
            <a:fillRect/>
          </a:stretch>
        </p:blipFill>
        <p:spPr>
          <a:xfrm>
            <a:off x="5166050" y="1992675"/>
            <a:ext cx="2273150" cy="1506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138"/>
          <p:cNvSpPr txBox="1"/>
          <p:nvPr>
            <p:ph idx="4294967295" type="title"/>
          </p:nvPr>
        </p:nvSpPr>
        <p:spPr>
          <a:xfrm>
            <a:off x="128725" y="1919850"/>
            <a:ext cx="8539800" cy="75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Neurodiversity: </a:t>
            </a:r>
            <a:endParaRPr/>
          </a:p>
        </p:txBody>
      </p:sp>
      <p:pic>
        <p:nvPicPr>
          <p:cNvPr id="1051" name="Google Shape;1051;p138"/>
          <p:cNvPicPr preferRelativeResize="0"/>
          <p:nvPr/>
        </p:nvPicPr>
        <p:blipFill>
          <a:blip r:embed="rId3">
            <a:alphaModFix/>
          </a:blip>
          <a:stretch>
            <a:fillRect/>
          </a:stretch>
        </p:blipFill>
        <p:spPr>
          <a:xfrm>
            <a:off x="4054951" y="-37285"/>
            <a:ext cx="2359701" cy="1574013"/>
          </a:xfrm>
          <a:prstGeom prst="rect">
            <a:avLst/>
          </a:prstGeom>
          <a:noFill/>
          <a:ln>
            <a:noFill/>
          </a:ln>
        </p:spPr>
      </p:pic>
      <p:pic>
        <p:nvPicPr>
          <p:cNvPr id="1052" name="Google Shape;1052;p138"/>
          <p:cNvPicPr preferRelativeResize="0"/>
          <p:nvPr/>
        </p:nvPicPr>
        <p:blipFill>
          <a:blip r:embed="rId4">
            <a:alphaModFix/>
          </a:blip>
          <a:stretch>
            <a:fillRect/>
          </a:stretch>
        </p:blipFill>
        <p:spPr>
          <a:xfrm>
            <a:off x="-407095" y="0"/>
            <a:ext cx="3679185" cy="2458174"/>
          </a:xfrm>
          <a:prstGeom prst="rect">
            <a:avLst/>
          </a:prstGeom>
          <a:noFill/>
          <a:ln>
            <a:noFill/>
          </a:ln>
        </p:spPr>
      </p:pic>
      <p:pic>
        <p:nvPicPr>
          <p:cNvPr id="1053" name="Google Shape;1053;p138"/>
          <p:cNvPicPr preferRelativeResize="0"/>
          <p:nvPr/>
        </p:nvPicPr>
        <p:blipFill>
          <a:blip r:embed="rId5">
            <a:alphaModFix/>
          </a:blip>
          <a:stretch>
            <a:fillRect/>
          </a:stretch>
        </p:blipFill>
        <p:spPr>
          <a:xfrm>
            <a:off x="4137399" y="3204047"/>
            <a:ext cx="2646901" cy="1986628"/>
          </a:xfrm>
          <a:prstGeom prst="rect">
            <a:avLst/>
          </a:prstGeom>
          <a:noFill/>
          <a:ln>
            <a:noFill/>
          </a:ln>
        </p:spPr>
      </p:pic>
      <p:pic>
        <p:nvPicPr>
          <p:cNvPr id="1054" name="Google Shape;1054;p138"/>
          <p:cNvPicPr preferRelativeResize="0"/>
          <p:nvPr/>
        </p:nvPicPr>
        <p:blipFill>
          <a:blip r:embed="rId6">
            <a:alphaModFix/>
          </a:blip>
          <a:stretch>
            <a:fillRect/>
          </a:stretch>
        </p:blipFill>
        <p:spPr>
          <a:xfrm>
            <a:off x="0" y="3058677"/>
            <a:ext cx="4098080" cy="3179400"/>
          </a:xfrm>
          <a:prstGeom prst="rect">
            <a:avLst/>
          </a:prstGeom>
          <a:noFill/>
          <a:ln>
            <a:noFill/>
          </a:ln>
        </p:spPr>
      </p:pic>
      <p:pic>
        <p:nvPicPr>
          <p:cNvPr id="1055" name="Google Shape;1055;p138"/>
          <p:cNvPicPr preferRelativeResize="0"/>
          <p:nvPr/>
        </p:nvPicPr>
        <p:blipFill>
          <a:blip r:embed="rId7">
            <a:alphaModFix/>
          </a:blip>
          <a:stretch>
            <a:fillRect/>
          </a:stretch>
        </p:blipFill>
        <p:spPr>
          <a:xfrm>
            <a:off x="5028374" y="2027720"/>
            <a:ext cx="2359700" cy="1435918"/>
          </a:xfrm>
          <a:prstGeom prst="rect">
            <a:avLst/>
          </a:prstGeom>
          <a:noFill/>
          <a:ln>
            <a:noFill/>
          </a:ln>
        </p:spPr>
      </p:pic>
      <p:pic>
        <p:nvPicPr>
          <p:cNvPr id="1056" name="Google Shape;1056;p138"/>
          <p:cNvPicPr preferRelativeResize="0"/>
          <p:nvPr/>
        </p:nvPicPr>
        <p:blipFill>
          <a:blip r:embed="rId8">
            <a:alphaModFix/>
          </a:blip>
          <a:stretch>
            <a:fillRect/>
          </a:stretch>
        </p:blipFill>
        <p:spPr>
          <a:xfrm>
            <a:off x="2335075" y="1440548"/>
            <a:ext cx="2646900" cy="1763500"/>
          </a:xfrm>
          <a:prstGeom prst="rect">
            <a:avLst/>
          </a:prstGeom>
          <a:noFill/>
          <a:ln>
            <a:noFill/>
          </a:ln>
        </p:spPr>
      </p:pic>
      <p:pic>
        <p:nvPicPr>
          <p:cNvPr id="1057" name="Google Shape;1057;p138"/>
          <p:cNvPicPr preferRelativeResize="0"/>
          <p:nvPr/>
        </p:nvPicPr>
        <p:blipFill>
          <a:blip r:embed="rId9">
            <a:alphaModFix/>
          </a:blip>
          <a:stretch>
            <a:fillRect/>
          </a:stretch>
        </p:blipFill>
        <p:spPr>
          <a:xfrm>
            <a:off x="7317924" y="3204057"/>
            <a:ext cx="2646901" cy="1986618"/>
          </a:xfrm>
          <a:prstGeom prst="rect">
            <a:avLst/>
          </a:prstGeom>
          <a:noFill/>
          <a:ln>
            <a:noFill/>
          </a:ln>
        </p:spPr>
      </p:pic>
      <p:pic>
        <p:nvPicPr>
          <p:cNvPr id="1058" name="Google Shape;1058;p138"/>
          <p:cNvPicPr preferRelativeResize="0"/>
          <p:nvPr/>
        </p:nvPicPr>
        <p:blipFill>
          <a:blip r:embed="rId10">
            <a:alphaModFix/>
          </a:blip>
          <a:stretch>
            <a:fillRect/>
          </a:stretch>
        </p:blipFill>
        <p:spPr>
          <a:xfrm>
            <a:off x="6414651" y="134825"/>
            <a:ext cx="2606198" cy="1597249"/>
          </a:xfrm>
          <a:prstGeom prst="rect">
            <a:avLst/>
          </a:prstGeom>
          <a:noFill/>
          <a:ln>
            <a:noFill/>
          </a:ln>
        </p:spPr>
      </p:pic>
      <p:pic>
        <p:nvPicPr>
          <p:cNvPr id="1059" name="Google Shape;1059;p138"/>
          <p:cNvPicPr preferRelativeResize="0"/>
          <p:nvPr/>
        </p:nvPicPr>
        <p:blipFill>
          <a:blip r:embed="rId11">
            <a:alphaModFix/>
          </a:blip>
          <a:stretch>
            <a:fillRect/>
          </a:stretch>
        </p:blipFill>
        <p:spPr>
          <a:xfrm>
            <a:off x="5166050" y="1992675"/>
            <a:ext cx="2273150" cy="1506025"/>
          </a:xfrm>
          <a:prstGeom prst="rect">
            <a:avLst/>
          </a:prstGeom>
          <a:noFill/>
          <a:ln>
            <a:noFill/>
          </a:ln>
        </p:spPr>
      </p:pic>
      <p:pic>
        <p:nvPicPr>
          <p:cNvPr id="1060" name="Google Shape;1060;p138"/>
          <p:cNvPicPr preferRelativeResize="0"/>
          <p:nvPr/>
        </p:nvPicPr>
        <p:blipFill>
          <a:blip r:embed="rId12">
            <a:alphaModFix/>
          </a:blip>
          <a:stretch>
            <a:fillRect/>
          </a:stretch>
        </p:blipFill>
        <p:spPr>
          <a:xfrm>
            <a:off x="-1605526" y="-116125"/>
            <a:ext cx="8923451" cy="4242525"/>
          </a:xfrm>
          <a:prstGeom prst="rect">
            <a:avLst/>
          </a:prstGeom>
          <a:noFill/>
          <a:ln>
            <a:noFill/>
          </a:ln>
        </p:spPr>
      </p:pic>
      <p:pic>
        <p:nvPicPr>
          <p:cNvPr id="1061" name="Google Shape;1061;p138"/>
          <p:cNvPicPr preferRelativeResize="0"/>
          <p:nvPr/>
        </p:nvPicPr>
        <p:blipFill>
          <a:blip r:embed="rId13">
            <a:alphaModFix/>
          </a:blip>
          <a:stretch>
            <a:fillRect/>
          </a:stretch>
        </p:blipFill>
        <p:spPr>
          <a:xfrm>
            <a:off x="6208692" y="-116121"/>
            <a:ext cx="4444425" cy="55501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121"/>
          <p:cNvSpPr txBox="1"/>
          <p:nvPr>
            <p:ph idx="4294967295" type="body"/>
          </p:nvPr>
        </p:nvSpPr>
        <p:spPr>
          <a:xfrm>
            <a:off x="720000" y="654125"/>
            <a:ext cx="3650100" cy="3730500"/>
          </a:xfrm>
          <a:prstGeom prst="rect">
            <a:avLst/>
          </a:prstGeom>
        </p:spPr>
        <p:txBody>
          <a:bodyPr anchorCtr="0" anchor="ctr" bIns="91425" lIns="91425" spcFirstLastPara="1" rIns="91425" wrap="square" tIns="91425">
            <a:normAutofit lnSpcReduction="20000"/>
          </a:bodyPr>
          <a:lstStyle/>
          <a:p>
            <a:pPr indent="0" lvl="0" marL="0" rtl="0" algn="l">
              <a:spcBef>
                <a:spcPts val="0"/>
              </a:spcBef>
              <a:spcAft>
                <a:spcPts val="0"/>
              </a:spcAft>
              <a:buNone/>
            </a:pPr>
            <a:r>
              <a:rPr b="1" lang="en" sz="2100">
                <a:solidFill>
                  <a:schemeClr val="dk2"/>
                </a:solidFill>
              </a:rPr>
              <a:t>#YouthEngagement</a:t>
            </a:r>
            <a:endParaRPr b="1" sz="2100">
              <a:solidFill>
                <a:schemeClr val="dk2"/>
              </a:solidFill>
            </a:endParaRPr>
          </a:p>
          <a:p>
            <a:pPr indent="0" lvl="0" marL="0" rtl="0" algn="l">
              <a:spcBef>
                <a:spcPts val="1600"/>
              </a:spcBef>
              <a:spcAft>
                <a:spcPts val="0"/>
              </a:spcAft>
              <a:buNone/>
            </a:pPr>
            <a:r>
              <a:rPr b="1" lang="en" sz="2200">
                <a:solidFill>
                  <a:schemeClr val="dk2"/>
                </a:solidFill>
              </a:rPr>
              <a:t>#Neurodiversity</a:t>
            </a:r>
            <a:endParaRPr b="1" sz="2200">
              <a:solidFill>
                <a:schemeClr val="dk2"/>
              </a:solidFill>
            </a:endParaRPr>
          </a:p>
          <a:p>
            <a:pPr indent="0" lvl="0" marL="0" rtl="0" algn="l">
              <a:spcBef>
                <a:spcPts val="1600"/>
              </a:spcBef>
              <a:spcAft>
                <a:spcPts val="0"/>
              </a:spcAft>
              <a:buNone/>
            </a:pPr>
            <a:r>
              <a:rPr b="1" lang="en" sz="2100">
                <a:solidFill>
                  <a:srgbClr val="D83829"/>
                </a:solidFill>
              </a:rPr>
              <a:t>G</a:t>
            </a:r>
            <a:r>
              <a:rPr lang="en"/>
              <a:t>enerating</a:t>
            </a:r>
            <a:endParaRPr/>
          </a:p>
          <a:p>
            <a:pPr indent="0" lvl="0" marL="0" rtl="0" algn="l">
              <a:spcBef>
                <a:spcPts val="1600"/>
              </a:spcBef>
              <a:spcAft>
                <a:spcPts val="0"/>
              </a:spcAft>
              <a:buNone/>
            </a:pPr>
            <a:r>
              <a:rPr b="1" lang="en" sz="2200">
                <a:solidFill>
                  <a:srgbClr val="D83829"/>
                </a:solidFill>
              </a:rPr>
              <a:t>O</a:t>
            </a:r>
            <a:r>
              <a:rPr lang="en"/>
              <a:t>utcomes</a:t>
            </a:r>
            <a:endParaRPr/>
          </a:p>
          <a:p>
            <a:pPr indent="0" lvl="0" marL="0" rtl="0" algn="l">
              <a:spcBef>
                <a:spcPts val="1600"/>
              </a:spcBef>
              <a:spcAft>
                <a:spcPts val="0"/>
              </a:spcAft>
              <a:buNone/>
            </a:pPr>
            <a:r>
              <a:rPr b="1" lang="en" sz="2200">
                <a:solidFill>
                  <a:srgbClr val="D83829"/>
                </a:solidFill>
              </a:rPr>
              <a:t>A</a:t>
            </a:r>
            <a:r>
              <a:rPr lang="en"/>
              <a:t>nd</a:t>
            </a:r>
            <a:endParaRPr/>
          </a:p>
          <a:p>
            <a:pPr indent="0" lvl="0" marL="0" rtl="0" algn="l">
              <a:spcBef>
                <a:spcPts val="1600"/>
              </a:spcBef>
              <a:spcAft>
                <a:spcPts val="0"/>
              </a:spcAft>
              <a:buNone/>
            </a:pPr>
            <a:r>
              <a:rPr b="1" lang="en" sz="2200">
                <a:solidFill>
                  <a:srgbClr val="D83829"/>
                </a:solidFill>
              </a:rPr>
              <a:t>L</a:t>
            </a:r>
            <a:r>
              <a:rPr lang="en"/>
              <a:t>iaisons for</a:t>
            </a:r>
            <a:endParaRPr/>
          </a:p>
          <a:p>
            <a:pPr indent="0" lvl="0" marL="0" rtl="0" algn="l">
              <a:spcBef>
                <a:spcPts val="1600"/>
              </a:spcBef>
              <a:spcAft>
                <a:spcPts val="1600"/>
              </a:spcAft>
              <a:buNone/>
            </a:pPr>
            <a:r>
              <a:rPr b="1" lang="en" sz="2200">
                <a:solidFill>
                  <a:srgbClr val="D83829"/>
                </a:solidFill>
              </a:rPr>
              <a:t>S</a:t>
            </a:r>
            <a:r>
              <a:rPr lang="en"/>
              <a:t>tudents</a:t>
            </a:r>
            <a:endParaRPr/>
          </a:p>
        </p:txBody>
      </p:sp>
      <p:pic>
        <p:nvPicPr>
          <p:cNvPr id="887" name="Google Shape;887;p121"/>
          <p:cNvPicPr preferRelativeResize="0"/>
          <p:nvPr/>
        </p:nvPicPr>
        <p:blipFill rotWithShape="1">
          <a:blip r:embed="rId3">
            <a:alphaModFix/>
          </a:blip>
          <a:srcRect b="-35771" l="0" r="0" t="19667"/>
          <a:stretch/>
        </p:blipFill>
        <p:spPr>
          <a:xfrm>
            <a:off x="3881350" y="312913"/>
            <a:ext cx="4844333" cy="649602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139"/>
          <p:cNvSpPr txBox="1"/>
          <p:nvPr>
            <p:ph idx="4294967295" type="title"/>
          </p:nvPr>
        </p:nvSpPr>
        <p:spPr>
          <a:xfrm>
            <a:off x="128725" y="1919850"/>
            <a:ext cx="8539800" cy="75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Neurodiversity: </a:t>
            </a:r>
            <a:endParaRPr/>
          </a:p>
        </p:txBody>
      </p:sp>
      <p:pic>
        <p:nvPicPr>
          <p:cNvPr id="1067" name="Google Shape;1067;p139"/>
          <p:cNvPicPr preferRelativeResize="0"/>
          <p:nvPr/>
        </p:nvPicPr>
        <p:blipFill>
          <a:blip r:embed="rId3">
            <a:alphaModFix/>
          </a:blip>
          <a:stretch>
            <a:fillRect/>
          </a:stretch>
        </p:blipFill>
        <p:spPr>
          <a:xfrm>
            <a:off x="4054951" y="-37285"/>
            <a:ext cx="2359701" cy="1574013"/>
          </a:xfrm>
          <a:prstGeom prst="rect">
            <a:avLst/>
          </a:prstGeom>
          <a:noFill/>
          <a:ln>
            <a:noFill/>
          </a:ln>
        </p:spPr>
      </p:pic>
      <p:pic>
        <p:nvPicPr>
          <p:cNvPr id="1068" name="Google Shape;1068;p139"/>
          <p:cNvPicPr preferRelativeResize="0"/>
          <p:nvPr/>
        </p:nvPicPr>
        <p:blipFill>
          <a:blip r:embed="rId4">
            <a:alphaModFix/>
          </a:blip>
          <a:stretch>
            <a:fillRect/>
          </a:stretch>
        </p:blipFill>
        <p:spPr>
          <a:xfrm>
            <a:off x="-407095" y="0"/>
            <a:ext cx="3679185" cy="2458174"/>
          </a:xfrm>
          <a:prstGeom prst="rect">
            <a:avLst/>
          </a:prstGeom>
          <a:noFill/>
          <a:ln>
            <a:noFill/>
          </a:ln>
        </p:spPr>
      </p:pic>
      <p:pic>
        <p:nvPicPr>
          <p:cNvPr id="1069" name="Google Shape;1069;p139"/>
          <p:cNvPicPr preferRelativeResize="0"/>
          <p:nvPr/>
        </p:nvPicPr>
        <p:blipFill>
          <a:blip r:embed="rId5">
            <a:alphaModFix/>
          </a:blip>
          <a:stretch>
            <a:fillRect/>
          </a:stretch>
        </p:blipFill>
        <p:spPr>
          <a:xfrm>
            <a:off x="4137399" y="3204047"/>
            <a:ext cx="2646901" cy="1986628"/>
          </a:xfrm>
          <a:prstGeom prst="rect">
            <a:avLst/>
          </a:prstGeom>
          <a:noFill/>
          <a:ln>
            <a:noFill/>
          </a:ln>
        </p:spPr>
      </p:pic>
      <p:pic>
        <p:nvPicPr>
          <p:cNvPr id="1070" name="Google Shape;1070;p139"/>
          <p:cNvPicPr preferRelativeResize="0"/>
          <p:nvPr/>
        </p:nvPicPr>
        <p:blipFill>
          <a:blip r:embed="rId6">
            <a:alphaModFix/>
          </a:blip>
          <a:stretch>
            <a:fillRect/>
          </a:stretch>
        </p:blipFill>
        <p:spPr>
          <a:xfrm>
            <a:off x="0" y="3058677"/>
            <a:ext cx="4098080" cy="3179400"/>
          </a:xfrm>
          <a:prstGeom prst="rect">
            <a:avLst/>
          </a:prstGeom>
          <a:noFill/>
          <a:ln>
            <a:noFill/>
          </a:ln>
        </p:spPr>
      </p:pic>
      <p:pic>
        <p:nvPicPr>
          <p:cNvPr id="1071" name="Google Shape;1071;p139"/>
          <p:cNvPicPr preferRelativeResize="0"/>
          <p:nvPr/>
        </p:nvPicPr>
        <p:blipFill>
          <a:blip r:embed="rId7">
            <a:alphaModFix/>
          </a:blip>
          <a:stretch>
            <a:fillRect/>
          </a:stretch>
        </p:blipFill>
        <p:spPr>
          <a:xfrm>
            <a:off x="5028374" y="2027720"/>
            <a:ext cx="2359700" cy="1435918"/>
          </a:xfrm>
          <a:prstGeom prst="rect">
            <a:avLst/>
          </a:prstGeom>
          <a:noFill/>
          <a:ln>
            <a:noFill/>
          </a:ln>
        </p:spPr>
      </p:pic>
      <p:pic>
        <p:nvPicPr>
          <p:cNvPr id="1072" name="Google Shape;1072;p139"/>
          <p:cNvPicPr preferRelativeResize="0"/>
          <p:nvPr/>
        </p:nvPicPr>
        <p:blipFill>
          <a:blip r:embed="rId8">
            <a:alphaModFix/>
          </a:blip>
          <a:stretch>
            <a:fillRect/>
          </a:stretch>
        </p:blipFill>
        <p:spPr>
          <a:xfrm>
            <a:off x="2335075" y="1440548"/>
            <a:ext cx="2646900" cy="1763500"/>
          </a:xfrm>
          <a:prstGeom prst="rect">
            <a:avLst/>
          </a:prstGeom>
          <a:noFill/>
          <a:ln>
            <a:noFill/>
          </a:ln>
        </p:spPr>
      </p:pic>
      <p:pic>
        <p:nvPicPr>
          <p:cNvPr id="1073" name="Google Shape;1073;p139"/>
          <p:cNvPicPr preferRelativeResize="0"/>
          <p:nvPr/>
        </p:nvPicPr>
        <p:blipFill>
          <a:blip r:embed="rId9">
            <a:alphaModFix/>
          </a:blip>
          <a:stretch>
            <a:fillRect/>
          </a:stretch>
        </p:blipFill>
        <p:spPr>
          <a:xfrm>
            <a:off x="7317924" y="3204057"/>
            <a:ext cx="2646901" cy="1986618"/>
          </a:xfrm>
          <a:prstGeom prst="rect">
            <a:avLst/>
          </a:prstGeom>
          <a:noFill/>
          <a:ln>
            <a:noFill/>
          </a:ln>
        </p:spPr>
      </p:pic>
      <p:pic>
        <p:nvPicPr>
          <p:cNvPr id="1074" name="Google Shape;1074;p139"/>
          <p:cNvPicPr preferRelativeResize="0"/>
          <p:nvPr/>
        </p:nvPicPr>
        <p:blipFill>
          <a:blip r:embed="rId10">
            <a:alphaModFix/>
          </a:blip>
          <a:stretch>
            <a:fillRect/>
          </a:stretch>
        </p:blipFill>
        <p:spPr>
          <a:xfrm>
            <a:off x="6414651" y="134825"/>
            <a:ext cx="2606198" cy="1597249"/>
          </a:xfrm>
          <a:prstGeom prst="rect">
            <a:avLst/>
          </a:prstGeom>
          <a:noFill/>
          <a:ln>
            <a:noFill/>
          </a:ln>
        </p:spPr>
      </p:pic>
      <p:pic>
        <p:nvPicPr>
          <p:cNvPr id="1075" name="Google Shape;1075;p139"/>
          <p:cNvPicPr preferRelativeResize="0"/>
          <p:nvPr/>
        </p:nvPicPr>
        <p:blipFill>
          <a:blip r:embed="rId11">
            <a:alphaModFix/>
          </a:blip>
          <a:stretch>
            <a:fillRect/>
          </a:stretch>
        </p:blipFill>
        <p:spPr>
          <a:xfrm>
            <a:off x="5166050" y="1992675"/>
            <a:ext cx="2273150" cy="1506025"/>
          </a:xfrm>
          <a:prstGeom prst="rect">
            <a:avLst/>
          </a:prstGeom>
          <a:noFill/>
          <a:ln>
            <a:noFill/>
          </a:ln>
        </p:spPr>
      </p:pic>
      <p:pic>
        <p:nvPicPr>
          <p:cNvPr id="1076" name="Google Shape;1076;p139"/>
          <p:cNvPicPr preferRelativeResize="0"/>
          <p:nvPr/>
        </p:nvPicPr>
        <p:blipFill>
          <a:blip r:embed="rId12">
            <a:alphaModFix/>
          </a:blip>
          <a:stretch>
            <a:fillRect/>
          </a:stretch>
        </p:blipFill>
        <p:spPr>
          <a:xfrm>
            <a:off x="-1605526" y="-116125"/>
            <a:ext cx="8923451" cy="4242525"/>
          </a:xfrm>
          <a:prstGeom prst="rect">
            <a:avLst/>
          </a:prstGeom>
          <a:noFill/>
          <a:ln>
            <a:noFill/>
          </a:ln>
        </p:spPr>
      </p:pic>
      <p:pic>
        <p:nvPicPr>
          <p:cNvPr id="1077" name="Google Shape;1077;p139"/>
          <p:cNvPicPr preferRelativeResize="0"/>
          <p:nvPr/>
        </p:nvPicPr>
        <p:blipFill>
          <a:blip r:embed="rId13">
            <a:alphaModFix/>
          </a:blip>
          <a:stretch>
            <a:fillRect/>
          </a:stretch>
        </p:blipFill>
        <p:spPr>
          <a:xfrm>
            <a:off x="6208692" y="-116121"/>
            <a:ext cx="4444425" cy="5550126"/>
          </a:xfrm>
          <a:prstGeom prst="rect">
            <a:avLst/>
          </a:prstGeom>
          <a:noFill/>
          <a:ln>
            <a:noFill/>
          </a:ln>
        </p:spPr>
      </p:pic>
      <p:sp>
        <p:nvSpPr>
          <p:cNvPr id="1078" name="Google Shape;1078;p139"/>
          <p:cNvSpPr txBox="1"/>
          <p:nvPr>
            <p:ph idx="4294967295" type="body"/>
          </p:nvPr>
        </p:nvSpPr>
        <p:spPr>
          <a:xfrm>
            <a:off x="278400" y="3759298"/>
            <a:ext cx="8865600" cy="1260600"/>
          </a:xfrm>
          <a:prstGeom prst="rect">
            <a:avLst/>
          </a:prstGeom>
          <a:solidFill>
            <a:schemeClr val="accent6"/>
          </a:solidFill>
          <a:ln>
            <a:noFill/>
          </a:ln>
        </p:spPr>
        <p:txBody>
          <a:bodyPr anchorCtr="0" anchor="ctr" bIns="45700" lIns="45700" spcFirstLastPara="1" rIns="45700" wrap="square" tIns="45700">
            <a:normAutofit/>
          </a:bodyPr>
          <a:lstStyle/>
          <a:p>
            <a:pPr indent="0" lvl="0" marL="0" rtl="0" algn="ctr">
              <a:lnSpc>
                <a:spcPct val="100000"/>
              </a:lnSpc>
              <a:spcBef>
                <a:spcPts val="600"/>
              </a:spcBef>
              <a:spcAft>
                <a:spcPts val="0"/>
              </a:spcAft>
              <a:buNone/>
            </a:pPr>
            <a:r>
              <a:rPr lang="en" sz="2800">
                <a:solidFill>
                  <a:srgbClr val="000000"/>
                </a:solidFill>
              </a:rPr>
              <a:t>Some people’s brains are just wired up differently.</a:t>
            </a:r>
            <a:endParaRPr sz="28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40"/>
          <p:cNvSpPr txBox="1"/>
          <p:nvPr>
            <p:ph type="title"/>
          </p:nvPr>
        </p:nvSpPr>
        <p:spPr>
          <a:xfrm>
            <a:off x="152400" y="514350"/>
            <a:ext cx="8839200" cy="859500"/>
          </a:xfrm>
          <a:prstGeom prst="rect">
            <a:avLst/>
          </a:prstGeom>
        </p:spPr>
        <p:txBody>
          <a:bodyPr anchorCtr="0" anchor="ctr" bIns="45700" lIns="45700" spcFirstLastPara="1" rIns="45700" wrap="square" tIns="45700">
            <a:normAutofit/>
          </a:bodyPr>
          <a:lstStyle/>
          <a:p>
            <a:pPr indent="0" lvl="0" marL="0" rtl="0" algn="ctr">
              <a:spcBef>
                <a:spcPts val="0"/>
              </a:spcBef>
              <a:spcAft>
                <a:spcPts val="0"/>
              </a:spcAft>
              <a:buNone/>
            </a:pPr>
            <a:r>
              <a:rPr lang="en"/>
              <a:t>It can be helpful to be ‘diagnosed’</a:t>
            </a:r>
            <a:endParaRPr/>
          </a:p>
        </p:txBody>
      </p:sp>
      <p:pic>
        <p:nvPicPr>
          <p:cNvPr id="1084" name="Google Shape;1084;p140"/>
          <p:cNvPicPr preferRelativeResize="0"/>
          <p:nvPr/>
        </p:nvPicPr>
        <p:blipFill>
          <a:blip r:embed="rId3">
            <a:alphaModFix/>
          </a:blip>
          <a:stretch>
            <a:fillRect/>
          </a:stretch>
        </p:blipFill>
        <p:spPr>
          <a:xfrm>
            <a:off x="2552700" y="1526250"/>
            <a:ext cx="3717916" cy="3312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141"/>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2916"/>
              <a:buFont typeface="Arial Black"/>
              <a:buNone/>
            </a:pPr>
            <a:r>
              <a:rPr lang="en" sz="2916"/>
              <a:t>WHO CAN MAKE AN AUTISM DIAGNOSIS?</a:t>
            </a:r>
            <a:endParaRPr/>
          </a:p>
        </p:txBody>
      </p:sp>
      <p:sp>
        <p:nvSpPr>
          <p:cNvPr id="1090" name="Google Shape;1090;p141"/>
          <p:cNvSpPr txBox="1"/>
          <p:nvPr>
            <p:ph idx="1" type="body"/>
          </p:nvPr>
        </p:nvSpPr>
        <p:spPr>
          <a:xfrm>
            <a:off x="349623" y="1777583"/>
            <a:ext cx="4402500" cy="3051600"/>
          </a:xfrm>
          <a:prstGeom prst="rect">
            <a:avLst/>
          </a:prstGeom>
          <a:noFill/>
          <a:ln>
            <a:noFill/>
          </a:ln>
        </p:spPr>
        <p:txBody>
          <a:bodyPr anchorCtr="0" anchor="t" bIns="45700" lIns="45700" spcFirstLastPara="1" rIns="45700" wrap="square" tIns="45700">
            <a:normAutofit fontScale="77500"/>
          </a:bodyPr>
          <a:lstStyle/>
          <a:p>
            <a:pPr indent="-249744" lvl="0" marL="281176" rtl="0" algn="l">
              <a:lnSpc>
                <a:spcPct val="100000"/>
              </a:lnSpc>
              <a:spcBef>
                <a:spcPts val="0"/>
              </a:spcBef>
              <a:spcAft>
                <a:spcPts val="0"/>
              </a:spcAft>
              <a:buClr>
                <a:srgbClr val="000000"/>
              </a:buClr>
              <a:buSzPct val="78571"/>
              <a:buChar char="•"/>
            </a:pPr>
            <a:r>
              <a:rPr lang="en"/>
              <a:t>If </a:t>
            </a:r>
            <a:r>
              <a:rPr lang="en" u="sng"/>
              <a:t>you</a:t>
            </a:r>
            <a:r>
              <a:rPr lang="en"/>
              <a:t> think the person is autistic, they probably are.</a:t>
            </a:r>
            <a:endParaRPr/>
          </a:p>
          <a:p>
            <a:pPr indent="-249744" lvl="0" marL="281176" rtl="0" algn="l">
              <a:lnSpc>
                <a:spcPct val="100000"/>
              </a:lnSpc>
              <a:spcBef>
                <a:spcPts val="500"/>
              </a:spcBef>
              <a:spcAft>
                <a:spcPts val="0"/>
              </a:spcAft>
              <a:buClr>
                <a:srgbClr val="000000"/>
              </a:buClr>
              <a:buSzPct val="78571"/>
              <a:buChar char="•"/>
            </a:pPr>
            <a:r>
              <a:rPr lang="en"/>
              <a:t>Autism is </a:t>
            </a:r>
            <a:r>
              <a:rPr lang="en" u="sng"/>
              <a:t>not categorically bad</a:t>
            </a:r>
            <a:r>
              <a:rPr lang="en"/>
              <a:t>.</a:t>
            </a:r>
            <a:endParaRPr/>
          </a:p>
          <a:p>
            <a:pPr indent="-249744" lvl="0" marL="281176" rtl="0" algn="l">
              <a:lnSpc>
                <a:spcPct val="100000"/>
              </a:lnSpc>
              <a:spcBef>
                <a:spcPts val="500"/>
              </a:spcBef>
              <a:spcAft>
                <a:spcPts val="0"/>
              </a:spcAft>
              <a:buClr>
                <a:srgbClr val="000000"/>
              </a:buClr>
              <a:buSzPct val="78571"/>
              <a:buChar char="•"/>
            </a:pPr>
            <a:r>
              <a:rPr lang="en"/>
              <a:t>Go ahead and give the diagnosis. I believe in you.</a:t>
            </a:r>
            <a:endParaRPr/>
          </a:p>
          <a:p>
            <a:pPr indent="-249744" lvl="0" marL="281176" rtl="0" algn="l">
              <a:lnSpc>
                <a:spcPct val="100000"/>
              </a:lnSpc>
              <a:spcBef>
                <a:spcPts val="500"/>
              </a:spcBef>
              <a:spcAft>
                <a:spcPts val="0"/>
              </a:spcAft>
              <a:buClr>
                <a:srgbClr val="000000"/>
              </a:buClr>
              <a:buSzPct val="78571"/>
              <a:buChar char="•"/>
            </a:pPr>
            <a:r>
              <a:rPr lang="en"/>
              <a:t>I’m always available for curbsides. Feel free to text me any time (email me for my #).</a:t>
            </a:r>
            <a:endParaRPr/>
          </a:p>
        </p:txBody>
      </p:sp>
      <p:grpSp>
        <p:nvGrpSpPr>
          <p:cNvPr id="1091" name="Google Shape;1091;p141"/>
          <p:cNvGrpSpPr/>
          <p:nvPr/>
        </p:nvGrpSpPr>
        <p:grpSpPr>
          <a:xfrm>
            <a:off x="4885791" y="1777583"/>
            <a:ext cx="3929523" cy="3051611"/>
            <a:chOff x="0" y="0"/>
            <a:chExt cx="3929523" cy="3051611"/>
          </a:xfrm>
        </p:grpSpPr>
        <p:pic>
          <p:nvPicPr>
            <p:cNvPr descr="Image" id="1092" name="Google Shape;1092;p141"/>
            <p:cNvPicPr preferRelativeResize="0"/>
            <p:nvPr/>
          </p:nvPicPr>
          <p:blipFill rotWithShape="1">
            <a:blip r:embed="rId3">
              <a:alphaModFix/>
            </a:blip>
            <a:srcRect b="0" l="0" r="0" t="0"/>
            <a:stretch/>
          </p:blipFill>
          <p:spPr>
            <a:xfrm>
              <a:off x="203200" y="203200"/>
              <a:ext cx="3523124" cy="2607110"/>
            </a:xfrm>
            <a:prstGeom prst="rect">
              <a:avLst/>
            </a:prstGeom>
            <a:noFill/>
            <a:ln>
              <a:noFill/>
            </a:ln>
          </p:spPr>
        </p:pic>
        <p:pic>
          <p:nvPicPr>
            <p:cNvPr descr="Image" id="1093" name="Google Shape;1093;p141"/>
            <p:cNvPicPr preferRelativeResize="0"/>
            <p:nvPr/>
          </p:nvPicPr>
          <p:blipFill rotWithShape="1">
            <a:blip r:embed="rId4">
              <a:alphaModFix/>
            </a:blip>
            <a:srcRect b="0" l="0" r="0" t="0"/>
            <a:stretch/>
          </p:blipFill>
          <p:spPr>
            <a:xfrm>
              <a:off x="0" y="0"/>
              <a:ext cx="3929523" cy="3051611"/>
            </a:xfrm>
            <a:prstGeom prst="rect">
              <a:avLst/>
            </a:prstGeom>
            <a:noFill/>
            <a:ln>
              <a:noFill/>
            </a:ln>
          </p:spPr>
        </p:pic>
      </p:grpSp>
    </p:spTree>
  </p:cSld>
  <p:clrMapOvr>
    <a:masterClrMapping/>
  </p:clrMapOvr>
  <mc:AlternateContent>
    <mc:Choice Requires="p14">
      <p:transition spd="slow" p14:dur="2000">
        <p:fade thruBlk="1"/>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142"/>
          <p:cNvSpPr txBox="1"/>
          <p:nvPr>
            <p:ph type="title"/>
          </p:nvPr>
        </p:nvSpPr>
        <p:spPr>
          <a:xfrm>
            <a:off x="457200" y="777477"/>
            <a:ext cx="8229600" cy="857400"/>
          </a:xfrm>
          <a:prstGeom prst="rect">
            <a:avLst/>
          </a:prstGeom>
          <a:noFill/>
          <a:ln>
            <a:noFill/>
          </a:ln>
        </p:spPr>
        <p:txBody>
          <a:bodyPr anchorCtr="0" anchor="ctr" bIns="45700" lIns="45700" spcFirstLastPara="1" rIns="45700" wrap="square" tIns="45700">
            <a:normAutofit fontScale="90000"/>
          </a:bodyPr>
          <a:lstStyle/>
          <a:p>
            <a:pPr indent="0" lvl="0" marL="0" rtl="0" algn="l">
              <a:lnSpc>
                <a:spcPct val="75000"/>
              </a:lnSpc>
              <a:spcBef>
                <a:spcPts val="0"/>
              </a:spcBef>
              <a:spcAft>
                <a:spcPts val="0"/>
              </a:spcAft>
              <a:buClr>
                <a:srgbClr val="C6531F"/>
              </a:buClr>
              <a:buSzPct val="100000"/>
              <a:buFont typeface="Arial Black"/>
              <a:buNone/>
            </a:pPr>
            <a:r>
              <a:rPr lang="en" sz="3600">
                <a:solidFill>
                  <a:srgbClr val="C6531F"/>
                </a:solidFill>
              </a:rPr>
              <a:t>WHAT CAN YOU DO AS THE PCP?</a:t>
            </a:r>
            <a:endParaRPr/>
          </a:p>
        </p:txBody>
      </p:sp>
      <p:sp>
        <p:nvSpPr>
          <p:cNvPr id="1099" name="Google Shape;1099;p142"/>
          <p:cNvSpPr txBox="1"/>
          <p:nvPr>
            <p:ph idx="1" type="body"/>
          </p:nvPr>
        </p:nvSpPr>
        <p:spPr>
          <a:xfrm>
            <a:off x="457200" y="1771650"/>
            <a:ext cx="8229600" cy="2914800"/>
          </a:xfrm>
          <a:prstGeom prst="rect">
            <a:avLst/>
          </a:prstGeom>
          <a:noFill/>
          <a:ln>
            <a:noFill/>
          </a:ln>
        </p:spPr>
        <p:txBody>
          <a:bodyPr anchorCtr="0" anchor="t" bIns="45700" lIns="45700" spcFirstLastPara="1" rIns="45700" wrap="square" tIns="45700">
            <a:normAutofit lnSpcReduction="10000"/>
          </a:bodyPr>
          <a:lstStyle/>
          <a:p>
            <a:pPr indent="-329184" lvl="0" marL="329184" rtl="0" algn="l">
              <a:lnSpc>
                <a:spcPct val="100000"/>
              </a:lnSpc>
              <a:spcBef>
                <a:spcPts val="0"/>
              </a:spcBef>
              <a:spcAft>
                <a:spcPts val="0"/>
              </a:spcAft>
              <a:buClr>
                <a:srgbClr val="000000"/>
              </a:buClr>
              <a:buSzPts val="2600"/>
              <a:buChar char="•"/>
            </a:pPr>
            <a:r>
              <a:rPr lang="en"/>
              <a:t>Audiology &amp; Speech Therapy</a:t>
            </a:r>
            <a:endParaRPr/>
          </a:p>
          <a:p>
            <a:pPr indent="-329184" lvl="0" marL="329184" rtl="0" algn="l">
              <a:lnSpc>
                <a:spcPct val="100000"/>
              </a:lnSpc>
              <a:spcBef>
                <a:spcPts val="600"/>
              </a:spcBef>
              <a:spcAft>
                <a:spcPts val="0"/>
              </a:spcAft>
              <a:buClr>
                <a:srgbClr val="000000"/>
              </a:buClr>
              <a:buSzPts val="2600"/>
              <a:buChar char="•"/>
            </a:pPr>
            <a:r>
              <a:rPr lang="en"/>
              <a:t>Occupational Therapy</a:t>
            </a:r>
            <a:endParaRPr/>
          </a:p>
          <a:p>
            <a:pPr indent="-329184" lvl="0" marL="329184" rtl="0" algn="l">
              <a:lnSpc>
                <a:spcPct val="100000"/>
              </a:lnSpc>
              <a:spcBef>
                <a:spcPts val="600"/>
              </a:spcBef>
              <a:spcAft>
                <a:spcPts val="0"/>
              </a:spcAft>
              <a:buClr>
                <a:srgbClr val="000000"/>
              </a:buClr>
              <a:buSzPts val="2600"/>
              <a:buChar char="•"/>
            </a:pPr>
            <a:r>
              <a:rPr lang="en"/>
              <a:t>Applied Behavioral Analysis (ABA)</a:t>
            </a:r>
            <a:endParaRPr/>
          </a:p>
          <a:p>
            <a:pPr indent="-329184" lvl="0" marL="329184" rtl="0" algn="l">
              <a:lnSpc>
                <a:spcPct val="100000"/>
              </a:lnSpc>
              <a:spcBef>
                <a:spcPts val="600"/>
              </a:spcBef>
              <a:spcAft>
                <a:spcPts val="0"/>
              </a:spcAft>
              <a:buClr>
                <a:srgbClr val="000000"/>
              </a:buClr>
              <a:buSzPts val="2600"/>
              <a:buChar char="•"/>
            </a:pPr>
            <a:r>
              <a:rPr lang="en"/>
              <a:t>Special Education: ECI → PPCD → IEP</a:t>
            </a:r>
            <a:endParaRPr/>
          </a:p>
          <a:p>
            <a:pPr indent="-329184" lvl="0" marL="329184" rtl="0" algn="l">
              <a:lnSpc>
                <a:spcPct val="100000"/>
              </a:lnSpc>
              <a:spcBef>
                <a:spcPts val="600"/>
              </a:spcBef>
              <a:spcAft>
                <a:spcPts val="0"/>
              </a:spcAft>
              <a:buClr>
                <a:srgbClr val="000000"/>
              </a:buClr>
              <a:buSzPts val="2600"/>
              <a:buChar char="•"/>
            </a:pPr>
            <a:r>
              <a:rPr lang="en"/>
              <a:t>Referrals to VELA &amp; Project SKILLS</a:t>
            </a:r>
            <a:endParaRPr/>
          </a:p>
          <a:p>
            <a:pPr indent="-329184" lvl="0" marL="329184" rtl="0" algn="l">
              <a:lnSpc>
                <a:spcPct val="100000"/>
              </a:lnSpc>
              <a:spcBef>
                <a:spcPts val="600"/>
              </a:spcBef>
              <a:spcAft>
                <a:spcPts val="0"/>
              </a:spcAft>
              <a:buClr>
                <a:srgbClr val="000000"/>
              </a:buClr>
              <a:buSzPts val="2600"/>
              <a:buChar char="•"/>
            </a:pPr>
            <a:r>
              <a:rPr lang="en"/>
              <a:t>Optimize sleep</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143"/>
          <p:cNvSpPr txBox="1"/>
          <p:nvPr>
            <p:ph type="title"/>
          </p:nvPr>
        </p:nvSpPr>
        <p:spPr>
          <a:xfrm>
            <a:off x="457200" y="777477"/>
            <a:ext cx="8229600" cy="8574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3600"/>
              <a:buFont typeface="Arial Black"/>
              <a:buNone/>
            </a:pPr>
            <a:r>
              <a:rPr lang="en" sz="3600">
                <a:solidFill>
                  <a:srgbClr val="C6531F"/>
                </a:solidFill>
              </a:rPr>
              <a:t>REFER TO VELA</a:t>
            </a:r>
            <a:endParaRPr/>
          </a:p>
        </p:txBody>
      </p:sp>
      <p:pic>
        <p:nvPicPr>
          <p:cNvPr descr="VELA-Impact-6.png" id="1105" name="Google Shape;1105;p143"/>
          <p:cNvPicPr preferRelativeResize="0"/>
          <p:nvPr/>
        </p:nvPicPr>
        <p:blipFill rotWithShape="1">
          <a:blip r:embed="rId3">
            <a:alphaModFix/>
          </a:blip>
          <a:srcRect b="0" l="0" r="0" t="0"/>
          <a:stretch/>
        </p:blipFill>
        <p:spPr>
          <a:xfrm>
            <a:off x="93275" y="1879011"/>
            <a:ext cx="5547795" cy="2699928"/>
          </a:xfrm>
          <a:prstGeom prst="rect">
            <a:avLst/>
          </a:prstGeom>
          <a:noFill/>
          <a:ln>
            <a:noFill/>
          </a:ln>
        </p:spPr>
      </p:pic>
      <p:pic>
        <p:nvPicPr>
          <p:cNvPr descr="Web-1370-4-3.jpg" id="1106" name="Google Shape;1106;p143"/>
          <p:cNvPicPr preferRelativeResize="0"/>
          <p:nvPr/>
        </p:nvPicPr>
        <p:blipFill rotWithShape="1">
          <a:blip r:embed="rId4">
            <a:alphaModFix/>
          </a:blip>
          <a:srcRect b="0" l="0" r="0" t="0"/>
          <a:stretch/>
        </p:blipFill>
        <p:spPr>
          <a:xfrm>
            <a:off x="5732586" y="2031104"/>
            <a:ext cx="3194322" cy="2395742"/>
          </a:xfrm>
          <a:prstGeom prst="rect">
            <a:avLst/>
          </a:prstGeom>
          <a:noFill/>
          <a:ln>
            <a:noFill/>
          </a:ln>
        </p:spPr>
      </p:pic>
      <p:pic>
        <p:nvPicPr>
          <p:cNvPr descr="Image" id="1107" name="Google Shape;1107;p143"/>
          <p:cNvPicPr preferRelativeResize="0"/>
          <p:nvPr/>
        </p:nvPicPr>
        <p:blipFill rotWithShape="1">
          <a:blip r:embed="rId5">
            <a:alphaModFix/>
          </a:blip>
          <a:srcRect b="0" l="0" r="0" t="0"/>
          <a:stretch/>
        </p:blipFill>
        <p:spPr>
          <a:xfrm>
            <a:off x="7566511" y="558143"/>
            <a:ext cx="1307413" cy="1295919"/>
          </a:xfrm>
          <a:prstGeom prst="rect">
            <a:avLst/>
          </a:prstGeom>
          <a:noFill/>
          <a:ln>
            <a:noFill/>
          </a:ln>
        </p:spPr>
      </p:pic>
      <p:sp>
        <p:nvSpPr>
          <p:cNvPr id="1108" name="Google Shape;1108;p143"/>
          <p:cNvSpPr txBox="1"/>
          <p:nvPr/>
        </p:nvSpPr>
        <p:spPr>
          <a:xfrm>
            <a:off x="5839727" y="4442230"/>
            <a:ext cx="3075900" cy="338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600"/>
              <a:buFont typeface="Helvetica Neue"/>
              <a:buNone/>
            </a:pPr>
            <a:r>
              <a:rPr b="0" i="0" lang="en" sz="1600" u="none" cap="none" strike="noStrike">
                <a:solidFill>
                  <a:srgbClr val="000000"/>
                </a:solidFill>
                <a:latin typeface="Helvetica Neue"/>
                <a:ea typeface="Helvetica Neue"/>
                <a:cs typeface="Helvetica Neue"/>
                <a:sym typeface="Helvetica Neue"/>
              </a:rPr>
              <a:t>Through the parent, for the child.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144"/>
          <p:cNvSpPr txBox="1"/>
          <p:nvPr>
            <p:ph type="title"/>
          </p:nvPr>
        </p:nvSpPr>
        <p:spPr>
          <a:xfrm>
            <a:off x="457200" y="777477"/>
            <a:ext cx="8229600" cy="8574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3600"/>
              <a:buFont typeface="Arial Black"/>
              <a:buNone/>
            </a:pPr>
            <a:r>
              <a:rPr lang="en" sz="3600">
                <a:solidFill>
                  <a:srgbClr val="C6531F"/>
                </a:solidFill>
              </a:rPr>
              <a:t>REFER TO PROJECT SKILLS</a:t>
            </a:r>
            <a:endParaRPr/>
          </a:p>
        </p:txBody>
      </p:sp>
      <p:pic>
        <p:nvPicPr>
          <p:cNvPr descr="Image" id="1114" name="Google Shape;1114;p144"/>
          <p:cNvPicPr preferRelativeResize="0"/>
          <p:nvPr/>
        </p:nvPicPr>
        <p:blipFill rotWithShape="1">
          <a:blip r:embed="rId3">
            <a:alphaModFix/>
          </a:blip>
          <a:srcRect b="0" l="0" r="0" t="0"/>
          <a:stretch/>
        </p:blipFill>
        <p:spPr>
          <a:xfrm>
            <a:off x="4112186" y="1634227"/>
            <a:ext cx="4210194" cy="3176425"/>
          </a:xfrm>
          <a:prstGeom prst="rect">
            <a:avLst/>
          </a:prstGeom>
          <a:noFill/>
          <a:ln>
            <a:noFill/>
          </a:ln>
        </p:spPr>
      </p:pic>
      <p:sp>
        <p:nvSpPr>
          <p:cNvPr id="1115" name="Google Shape;1115;p144"/>
          <p:cNvSpPr txBox="1"/>
          <p:nvPr>
            <p:ph idx="1" type="body"/>
          </p:nvPr>
        </p:nvSpPr>
        <p:spPr>
          <a:xfrm>
            <a:off x="457200" y="1771650"/>
            <a:ext cx="3361500" cy="2914800"/>
          </a:xfrm>
          <a:prstGeom prst="rect">
            <a:avLst/>
          </a:prstGeom>
          <a:noFill/>
          <a:ln>
            <a:noFill/>
          </a:ln>
        </p:spPr>
        <p:txBody>
          <a:bodyPr anchorCtr="0" anchor="t" bIns="45700" lIns="45700" spcFirstLastPara="1" rIns="45700" wrap="square" tIns="45700">
            <a:normAutofit lnSpcReduction="20000"/>
          </a:bodyPr>
          <a:lstStyle/>
          <a:p>
            <a:pPr indent="-274320" lvl="0" marL="274320" rtl="0" algn="l">
              <a:lnSpc>
                <a:spcPct val="100000"/>
              </a:lnSpc>
              <a:spcBef>
                <a:spcPts val="0"/>
              </a:spcBef>
              <a:spcAft>
                <a:spcPts val="0"/>
              </a:spcAft>
              <a:buClr>
                <a:srgbClr val="000000"/>
              </a:buClr>
              <a:buSzPts val="2240"/>
              <a:buChar char="•"/>
            </a:pPr>
            <a:r>
              <a:rPr lang="en" sz="2240"/>
              <a:t>Evidence-based interventions for individuals with Autism</a:t>
            </a:r>
            <a:endParaRPr/>
          </a:p>
          <a:p>
            <a:pPr indent="-274320" lvl="0" marL="274320" rtl="0" algn="l">
              <a:lnSpc>
                <a:spcPct val="100000"/>
              </a:lnSpc>
              <a:spcBef>
                <a:spcPts val="500"/>
              </a:spcBef>
              <a:spcAft>
                <a:spcPts val="0"/>
              </a:spcAft>
              <a:buClr>
                <a:srgbClr val="000000"/>
              </a:buClr>
              <a:buSzPts val="2240"/>
              <a:buChar char="•"/>
            </a:pPr>
            <a:r>
              <a:rPr lang="en" sz="2240"/>
              <a:t>Parent coaching to develop social skills in children</a:t>
            </a:r>
            <a:endParaRPr/>
          </a:p>
          <a:p>
            <a:pPr indent="-274320" lvl="0" marL="274320" rtl="0" algn="l">
              <a:lnSpc>
                <a:spcPct val="100000"/>
              </a:lnSpc>
              <a:spcBef>
                <a:spcPts val="500"/>
              </a:spcBef>
              <a:spcAft>
                <a:spcPts val="0"/>
              </a:spcAft>
              <a:buClr>
                <a:srgbClr val="000000"/>
              </a:buClr>
              <a:buSzPts val="2240"/>
              <a:buChar char="•"/>
            </a:pPr>
            <a:r>
              <a:rPr lang="en" sz="2240"/>
              <a:t>Virtual</a:t>
            </a:r>
            <a:endParaRPr/>
          </a:p>
          <a:p>
            <a:pPr indent="-274320" lvl="0" marL="274320" rtl="0" algn="l">
              <a:lnSpc>
                <a:spcPct val="100000"/>
              </a:lnSpc>
              <a:spcBef>
                <a:spcPts val="500"/>
              </a:spcBef>
              <a:spcAft>
                <a:spcPts val="0"/>
              </a:spcAft>
              <a:buClr>
                <a:srgbClr val="000000"/>
              </a:buClr>
              <a:buSzPts val="2240"/>
              <a:buChar char="•"/>
            </a:pPr>
            <a:r>
              <a:rPr lang="en" sz="2240"/>
              <a:t>Spanish &amp; English</a:t>
            </a:r>
            <a:endParaRPr/>
          </a:p>
        </p:txBody>
      </p:sp>
      <p:pic>
        <p:nvPicPr>
          <p:cNvPr descr="Image" id="1116" name="Google Shape;1116;p144"/>
          <p:cNvPicPr preferRelativeResize="0"/>
          <p:nvPr/>
        </p:nvPicPr>
        <p:blipFill rotWithShape="1">
          <a:blip r:embed="rId4">
            <a:alphaModFix/>
          </a:blip>
          <a:srcRect b="0" l="0" r="0" t="0"/>
          <a:stretch/>
        </p:blipFill>
        <p:spPr>
          <a:xfrm>
            <a:off x="7441189" y="448943"/>
            <a:ext cx="1125778" cy="112108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p145"/>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2484"/>
              <a:buFont typeface="Arial Black"/>
              <a:buNone/>
            </a:pPr>
            <a:r>
              <a:rPr lang="en" sz="2484"/>
              <a:t>GREENLEAF NEURODIVERSITY </a:t>
            </a:r>
            <a:endParaRPr/>
          </a:p>
          <a:p>
            <a:pPr indent="0" lvl="0" marL="0" rtl="0" algn="l">
              <a:lnSpc>
                <a:spcPct val="75000"/>
              </a:lnSpc>
              <a:spcBef>
                <a:spcPts val="0"/>
              </a:spcBef>
              <a:spcAft>
                <a:spcPts val="0"/>
              </a:spcAft>
              <a:buClr>
                <a:srgbClr val="C6531F"/>
              </a:buClr>
              <a:buSzPts val="2484"/>
              <a:buFont typeface="Arial Black"/>
              <a:buNone/>
            </a:pPr>
            <a:r>
              <a:rPr lang="en" sz="2484"/>
              <a:t>COMMUNITY CENTER</a:t>
            </a:r>
            <a:endParaRPr/>
          </a:p>
        </p:txBody>
      </p:sp>
      <p:sp>
        <p:nvSpPr>
          <p:cNvPr id="1122" name="Google Shape;1122;p145"/>
          <p:cNvSpPr txBox="1"/>
          <p:nvPr>
            <p:ph idx="1" type="body"/>
          </p:nvPr>
        </p:nvSpPr>
        <p:spPr>
          <a:xfrm>
            <a:off x="457200" y="1749027"/>
            <a:ext cx="4038600" cy="3108600"/>
          </a:xfrm>
          <a:prstGeom prst="rect">
            <a:avLst/>
          </a:prstGeom>
          <a:noFill/>
          <a:ln>
            <a:noFill/>
          </a:ln>
        </p:spPr>
        <p:txBody>
          <a:bodyPr anchorCtr="0" anchor="t" bIns="45700" lIns="45700" spcFirstLastPara="1" rIns="45700" wrap="square" tIns="45700">
            <a:normAutofit/>
          </a:bodyPr>
          <a:lstStyle/>
          <a:p>
            <a:pPr indent="-342900" lvl="0" marL="342900" rtl="0" algn="l">
              <a:lnSpc>
                <a:spcPct val="140000"/>
              </a:lnSpc>
              <a:spcBef>
                <a:spcPts val="0"/>
              </a:spcBef>
              <a:spcAft>
                <a:spcPts val="0"/>
              </a:spcAft>
              <a:buClr>
                <a:srgbClr val="000000"/>
              </a:buClr>
              <a:buSzPts val="2800"/>
              <a:buChar char="•"/>
            </a:pPr>
            <a:r>
              <a:rPr lang="en" sz="2800">
                <a:solidFill>
                  <a:srgbClr val="000000"/>
                </a:solidFill>
              </a:rPr>
              <a:t>For young adults (18+)</a:t>
            </a:r>
            <a:endParaRPr/>
          </a:p>
          <a:p>
            <a:pPr indent="-342900" lvl="0" marL="342900" rtl="0" algn="l">
              <a:lnSpc>
                <a:spcPct val="140000"/>
              </a:lnSpc>
              <a:spcBef>
                <a:spcPts val="600"/>
              </a:spcBef>
              <a:spcAft>
                <a:spcPts val="0"/>
              </a:spcAft>
              <a:buClr>
                <a:srgbClr val="000000"/>
              </a:buClr>
              <a:buSzPts val="2800"/>
              <a:buChar char="•"/>
            </a:pPr>
            <a:r>
              <a:rPr lang="en" sz="2800">
                <a:solidFill>
                  <a:srgbClr val="000000"/>
                </a:solidFill>
              </a:rPr>
              <a:t>Vocational exploration opportunities</a:t>
            </a:r>
            <a:endParaRPr/>
          </a:p>
          <a:p>
            <a:pPr indent="-342900" lvl="0" marL="342900" rtl="0" algn="l">
              <a:lnSpc>
                <a:spcPct val="140000"/>
              </a:lnSpc>
              <a:spcBef>
                <a:spcPts val="600"/>
              </a:spcBef>
              <a:spcAft>
                <a:spcPts val="0"/>
              </a:spcAft>
              <a:buClr>
                <a:srgbClr val="000000"/>
              </a:buClr>
              <a:buSzPts val="2800"/>
              <a:buChar char="•"/>
            </a:pPr>
            <a:r>
              <a:rPr lang="en" sz="2800">
                <a:solidFill>
                  <a:srgbClr val="000000"/>
                </a:solidFill>
              </a:rPr>
              <a:t>Structured social activities</a:t>
            </a:r>
            <a:endParaRPr/>
          </a:p>
        </p:txBody>
      </p:sp>
      <p:pic>
        <p:nvPicPr>
          <p:cNvPr descr="Image" id="1123" name="Google Shape;1123;p145"/>
          <p:cNvPicPr preferRelativeResize="0"/>
          <p:nvPr/>
        </p:nvPicPr>
        <p:blipFill rotWithShape="1">
          <a:blip r:embed="rId3">
            <a:alphaModFix/>
          </a:blip>
          <a:srcRect b="0" l="0" r="0" t="0"/>
          <a:stretch/>
        </p:blipFill>
        <p:spPr>
          <a:xfrm>
            <a:off x="7383436" y="560195"/>
            <a:ext cx="1278700" cy="1281461"/>
          </a:xfrm>
          <a:prstGeom prst="rect">
            <a:avLst/>
          </a:prstGeom>
          <a:noFill/>
          <a:ln>
            <a:noFill/>
          </a:ln>
        </p:spPr>
      </p:pic>
      <p:grpSp>
        <p:nvGrpSpPr>
          <p:cNvPr id="1124" name="Google Shape;1124;p145"/>
          <p:cNvGrpSpPr/>
          <p:nvPr/>
        </p:nvGrpSpPr>
        <p:grpSpPr>
          <a:xfrm>
            <a:off x="4714443" y="2074338"/>
            <a:ext cx="4038600" cy="2712339"/>
            <a:chOff x="0" y="0"/>
            <a:chExt cx="4038600" cy="2712339"/>
          </a:xfrm>
        </p:grpSpPr>
        <p:pic>
          <p:nvPicPr>
            <p:cNvPr descr="Image" id="1125" name="Google Shape;1125;p145"/>
            <p:cNvPicPr preferRelativeResize="0"/>
            <p:nvPr/>
          </p:nvPicPr>
          <p:blipFill rotWithShape="1">
            <a:blip r:embed="rId4">
              <a:alphaModFix/>
            </a:blip>
            <a:srcRect b="0" l="0" r="0" t="0"/>
            <a:stretch/>
          </p:blipFill>
          <p:spPr>
            <a:xfrm>
              <a:off x="203200" y="203200"/>
              <a:ext cx="3632200" cy="2267839"/>
            </a:xfrm>
            <a:prstGeom prst="rect">
              <a:avLst/>
            </a:prstGeom>
            <a:noFill/>
            <a:ln>
              <a:noFill/>
            </a:ln>
          </p:spPr>
        </p:pic>
        <p:pic>
          <p:nvPicPr>
            <p:cNvPr descr="Image" id="1126" name="Google Shape;1126;p145"/>
            <p:cNvPicPr preferRelativeResize="0"/>
            <p:nvPr/>
          </p:nvPicPr>
          <p:blipFill rotWithShape="1">
            <a:blip r:embed="rId5">
              <a:alphaModFix/>
            </a:blip>
            <a:srcRect b="0" l="0" r="0" t="0"/>
            <a:stretch/>
          </p:blipFill>
          <p:spPr>
            <a:xfrm>
              <a:off x="0" y="0"/>
              <a:ext cx="4038600" cy="2712339"/>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146"/>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2484"/>
              <a:buFont typeface="Arial Black"/>
              <a:buNone/>
            </a:pPr>
            <a:r>
              <a:rPr b="0" i="0" lang="en" sz="2484" u="none" cap="none" strike="noStrike">
                <a:solidFill>
                  <a:srgbClr val="C6531F"/>
                </a:solidFill>
                <a:latin typeface="Arial Black"/>
                <a:ea typeface="Arial Black"/>
                <a:cs typeface="Arial Black"/>
                <a:sym typeface="Arial Black"/>
              </a:rPr>
              <a:t>WE </a:t>
            </a:r>
            <a:r>
              <a:rPr lang="en" sz="2484"/>
              <a:t>HAVE TREATMENTS FOR RELATED ISSUES</a:t>
            </a:r>
            <a:endParaRPr/>
          </a:p>
        </p:txBody>
      </p:sp>
      <p:sp>
        <p:nvSpPr>
          <p:cNvPr id="1132" name="Google Shape;1132;p146"/>
          <p:cNvSpPr txBox="1"/>
          <p:nvPr>
            <p:ph idx="1" type="body"/>
          </p:nvPr>
        </p:nvSpPr>
        <p:spPr>
          <a:xfrm>
            <a:off x="394200" y="1526249"/>
            <a:ext cx="4177800" cy="3367500"/>
          </a:xfrm>
          <a:prstGeom prst="rect">
            <a:avLst/>
          </a:prstGeom>
          <a:noFill/>
          <a:ln>
            <a:noFill/>
          </a:ln>
        </p:spPr>
        <p:txBody>
          <a:bodyPr anchorCtr="0" anchor="t" bIns="45700" lIns="45700" spcFirstLastPara="1" rIns="45700" wrap="square" tIns="45700">
            <a:noAutofit/>
          </a:bodyPr>
          <a:lstStyle/>
          <a:p>
            <a:pPr indent="0" lvl="0" marL="0" rtl="0" algn="l">
              <a:lnSpc>
                <a:spcPct val="100000"/>
              </a:lnSpc>
              <a:spcBef>
                <a:spcPts val="0"/>
              </a:spcBef>
              <a:spcAft>
                <a:spcPts val="0"/>
              </a:spcAft>
              <a:buNone/>
            </a:pPr>
            <a:r>
              <a:rPr lang="en" sz="1800">
                <a:solidFill>
                  <a:schemeClr val="dk1"/>
                </a:solidFill>
              </a:rPr>
              <a:t>ADHD → stimulants, alpha agonists </a:t>
            </a:r>
            <a:endParaRPr sz="1800">
              <a:solidFill>
                <a:schemeClr val="dk1"/>
              </a:solidFill>
            </a:endParaRPr>
          </a:p>
          <a:p>
            <a:pPr indent="0" lvl="0" marL="0" rtl="0" algn="l">
              <a:lnSpc>
                <a:spcPct val="100000"/>
              </a:lnSpc>
              <a:spcBef>
                <a:spcPts val="1000"/>
              </a:spcBef>
              <a:spcAft>
                <a:spcPts val="0"/>
              </a:spcAft>
              <a:buNone/>
            </a:pPr>
            <a:r>
              <a:rPr lang="en" sz="1800">
                <a:solidFill>
                  <a:schemeClr val="dk1"/>
                </a:solidFill>
              </a:rPr>
              <a:t>Anxiety / Depression / OCD → SSRI’s </a:t>
            </a:r>
            <a:endParaRPr sz="1800">
              <a:solidFill>
                <a:schemeClr val="dk1"/>
              </a:solidFill>
            </a:endParaRPr>
          </a:p>
          <a:p>
            <a:pPr indent="0" lvl="0" marL="0" rtl="0" algn="l">
              <a:lnSpc>
                <a:spcPct val="100000"/>
              </a:lnSpc>
              <a:spcBef>
                <a:spcPts val="1000"/>
              </a:spcBef>
              <a:spcAft>
                <a:spcPts val="0"/>
              </a:spcAft>
              <a:buNone/>
            </a:pPr>
            <a:r>
              <a:rPr lang="en" sz="1800">
                <a:solidFill>
                  <a:schemeClr val="dk1"/>
                </a:solidFill>
              </a:rPr>
              <a:t>Irritability → riperidone</a:t>
            </a:r>
            <a:endParaRPr sz="1800">
              <a:solidFill>
                <a:schemeClr val="dk1"/>
              </a:solidFill>
            </a:endParaRPr>
          </a:p>
          <a:p>
            <a:pPr indent="0" lvl="0" marL="0" rtl="0" algn="l">
              <a:lnSpc>
                <a:spcPct val="100000"/>
              </a:lnSpc>
              <a:spcBef>
                <a:spcPts val="1000"/>
              </a:spcBef>
              <a:spcAft>
                <a:spcPts val="0"/>
              </a:spcAft>
              <a:buNone/>
            </a:pPr>
            <a:r>
              <a:rPr lang="en" sz="1800">
                <a:solidFill>
                  <a:schemeClr val="dk1"/>
                </a:solidFill>
              </a:rPr>
              <a:t>Disordered sleep → melatonin</a:t>
            </a:r>
            <a:endParaRPr sz="1800">
              <a:solidFill>
                <a:schemeClr val="dk1"/>
              </a:solidFill>
            </a:endParaRPr>
          </a:p>
          <a:p>
            <a:pPr indent="0" lvl="0" marL="0" rtl="0" algn="l">
              <a:lnSpc>
                <a:spcPct val="100000"/>
              </a:lnSpc>
              <a:spcBef>
                <a:spcPts val="1000"/>
              </a:spcBef>
              <a:spcAft>
                <a:spcPts val="0"/>
              </a:spcAft>
              <a:buNone/>
            </a:pPr>
            <a:r>
              <a:rPr lang="en" sz="1800">
                <a:solidFill>
                  <a:schemeClr val="dk1"/>
                </a:solidFill>
              </a:rPr>
              <a:t>Restless Leg Syndrome → iron </a:t>
            </a:r>
            <a:endParaRPr sz="1800">
              <a:solidFill>
                <a:schemeClr val="dk1"/>
              </a:solidFill>
            </a:endParaRPr>
          </a:p>
          <a:p>
            <a:pPr indent="0" lvl="0" marL="0" rtl="0" algn="l">
              <a:lnSpc>
                <a:spcPct val="100000"/>
              </a:lnSpc>
              <a:spcBef>
                <a:spcPts val="1000"/>
              </a:spcBef>
              <a:spcAft>
                <a:spcPts val="0"/>
              </a:spcAft>
              <a:buNone/>
            </a:pPr>
            <a:r>
              <a:rPr lang="en" sz="1800">
                <a:solidFill>
                  <a:schemeClr val="dk1"/>
                </a:solidFill>
              </a:rPr>
              <a:t>Epilepsy → anti-seizure meds</a:t>
            </a:r>
            <a:endParaRPr sz="1800">
              <a:solidFill>
                <a:schemeClr val="dk1"/>
              </a:solidFill>
            </a:endParaRPr>
          </a:p>
          <a:p>
            <a:pPr indent="0" lvl="0" marL="0" rtl="0" algn="l">
              <a:lnSpc>
                <a:spcPct val="100000"/>
              </a:lnSpc>
              <a:spcBef>
                <a:spcPts val="1000"/>
              </a:spcBef>
              <a:spcAft>
                <a:spcPts val="1000"/>
              </a:spcAft>
              <a:buNone/>
            </a:pPr>
            <a:r>
              <a:rPr lang="en" sz="1800">
                <a:solidFill>
                  <a:schemeClr val="dk1"/>
                </a:solidFill>
              </a:rPr>
              <a:t>Medical issues that make a person feel crummy (constipation, allergies, migraine) → lots of options</a:t>
            </a:r>
            <a:endParaRPr sz="3192"/>
          </a:p>
        </p:txBody>
      </p:sp>
      <p:grpSp>
        <p:nvGrpSpPr>
          <p:cNvPr id="1133" name="Google Shape;1133;p146"/>
          <p:cNvGrpSpPr/>
          <p:nvPr/>
        </p:nvGrpSpPr>
        <p:grpSpPr>
          <a:xfrm>
            <a:off x="4741265" y="1749026"/>
            <a:ext cx="4177760" cy="3108724"/>
            <a:chOff x="0" y="-1"/>
            <a:chExt cx="4177760" cy="3108724"/>
          </a:xfrm>
        </p:grpSpPr>
        <p:pic>
          <p:nvPicPr>
            <p:cNvPr descr="Image" id="1134" name="Google Shape;1134;p146"/>
            <p:cNvPicPr preferRelativeResize="0"/>
            <p:nvPr/>
          </p:nvPicPr>
          <p:blipFill rotWithShape="1">
            <a:blip r:embed="rId3">
              <a:alphaModFix/>
            </a:blip>
            <a:srcRect b="0" l="0" r="0" t="0"/>
            <a:stretch/>
          </p:blipFill>
          <p:spPr>
            <a:xfrm>
              <a:off x="203200" y="203200"/>
              <a:ext cx="3771361" cy="2664222"/>
            </a:xfrm>
            <a:prstGeom prst="rect">
              <a:avLst/>
            </a:prstGeom>
            <a:noFill/>
            <a:ln>
              <a:noFill/>
            </a:ln>
          </p:spPr>
        </p:pic>
        <p:pic>
          <p:nvPicPr>
            <p:cNvPr descr="Image" id="1135" name="Google Shape;1135;p146"/>
            <p:cNvPicPr preferRelativeResize="0"/>
            <p:nvPr/>
          </p:nvPicPr>
          <p:blipFill rotWithShape="1">
            <a:blip r:embed="rId4">
              <a:alphaModFix/>
            </a:blip>
            <a:srcRect b="0" l="0" r="0" t="0"/>
            <a:stretch/>
          </p:blipFill>
          <p:spPr>
            <a:xfrm>
              <a:off x="0" y="-1"/>
              <a:ext cx="4177760" cy="3108724"/>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147"/>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3600"/>
              <a:buFont typeface="Arial Black"/>
              <a:buNone/>
            </a:pPr>
            <a:r>
              <a:rPr lang="en" sz="3600">
                <a:solidFill>
                  <a:srgbClr val="C6531F"/>
                </a:solidFill>
              </a:rPr>
              <a:t>IN SUMMARY…</a:t>
            </a:r>
            <a:endParaRPr/>
          </a:p>
        </p:txBody>
      </p:sp>
      <p:sp>
        <p:nvSpPr>
          <p:cNvPr id="1141" name="Google Shape;1141;p147"/>
          <p:cNvSpPr txBox="1"/>
          <p:nvPr>
            <p:ph idx="1" type="body"/>
          </p:nvPr>
        </p:nvSpPr>
        <p:spPr>
          <a:xfrm>
            <a:off x="457200" y="1507468"/>
            <a:ext cx="4038600" cy="3108600"/>
          </a:xfrm>
          <a:prstGeom prst="rect">
            <a:avLst/>
          </a:prstGeom>
          <a:noFill/>
          <a:ln>
            <a:noFill/>
          </a:ln>
        </p:spPr>
        <p:txBody>
          <a:bodyPr anchorCtr="0" anchor="ctr" bIns="45700" lIns="45700" spcFirstLastPara="1" rIns="45700" wrap="square" tIns="45700">
            <a:normAutofit/>
          </a:bodyPr>
          <a:lstStyle/>
          <a:p>
            <a:pPr indent="0" lvl="0" marL="342900" rtl="0" algn="l">
              <a:lnSpc>
                <a:spcPct val="100000"/>
              </a:lnSpc>
              <a:spcBef>
                <a:spcPts val="0"/>
              </a:spcBef>
              <a:spcAft>
                <a:spcPts val="0"/>
              </a:spcAft>
              <a:buNone/>
            </a:pPr>
            <a:r>
              <a:rPr lang="en"/>
              <a:t>Autism is common. (Many people are wired up differently!)</a:t>
            </a:r>
            <a:endParaRPr/>
          </a:p>
          <a:p>
            <a:pPr indent="0" lvl="0" marL="342900" rtl="0" algn="l">
              <a:lnSpc>
                <a:spcPct val="100000"/>
              </a:lnSpc>
              <a:spcBef>
                <a:spcPts val="0"/>
              </a:spcBef>
              <a:spcAft>
                <a:spcPts val="0"/>
              </a:spcAft>
              <a:buNone/>
            </a:pPr>
            <a:r>
              <a:t/>
            </a:r>
            <a:endParaRPr/>
          </a:p>
          <a:p>
            <a:pPr indent="0" lvl="0" marL="342900" rtl="0" algn="l">
              <a:lnSpc>
                <a:spcPct val="100000"/>
              </a:lnSpc>
              <a:spcBef>
                <a:spcPts val="0"/>
              </a:spcBef>
              <a:spcAft>
                <a:spcPts val="0"/>
              </a:spcAft>
              <a:buNone/>
            </a:pPr>
            <a:r>
              <a:rPr lang="en"/>
              <a:t>We can help people thrive.</a:t>
            </a:r>
            <a:endParaRPr/>
          </a:p>
        </p:txBody>
      </p:sp>
      <p:grpSp>
        <p:nvGrpSpPr>
          <p:cNvPr id="1142" name="Google Shape;1142;p147"/>
          <p:cNvGrpSpPr/>
          <p:nvPr/>
        </p:nvGrpSpPr>
        <p:grpSpPr>
          <a:xfrm>
            <a:off x="4681936" y="1526287"/>
            <a:ext cx="3818728" cy="3108723"/>
            <a:chOff x="0" y="0"/>
            <a:chExt cx="3818728" cy="3108723"/>
          </a:xfrm>
        </p:grpSpPr>
        <p:pic>
          <p:nvPicPr>
            <p:cNvPr descr="art by julie flett from “my heart fills with happiness” by monique gray smith.png" id="1143" name="Google Shape;1143;p147"/>
            <p:cNvPicPr preferRelativeResize="0"/>
            <p:nvPr/>
          </p:nvPicPr>
          <p:blipFill rotWithShape="1">
            <a:blip r:embed="rId3">
              <a:alphaModFix/>
            </a:blip>
            <a:srcRect b="0" l="0" r="0" t="0"/>
            <a:stretch/>
          </p:blipFill>
          <p:spPr>
            <a:xfrm>
              <a:off x="127000" y="88900"/>
              <a:ext cx="3564728" cy="2778524"/>
            </a:xfrm>
            <a:prstGeom prst="rect">
              <a:avLst/>
            </a:prstGeom>
            <a:noFill/>
            <a:ln>
              <a:noFill/>
            </a:ln>
          </p:spPr>
        </p:pic>
        <p:pic>
          <p:nvPicPr>
            <p:cNvPr descr="art by julie flett from “my heart fills with happiness” by monique gray smith.png" id="1144" name="Google Shape;1144;p147"/>
            <p:cNvPicPr preferRelativeResize="0"/>
            <p:nvPr/>
          </p:nvPicPr>
          <p:blipFill rotWithShape="1">
            <a:blip r:embed="rId4">
              <a:alphaModFix/>
            </a:blip>
            <a:srcRect b="0" l="0" r="0" t="0"/>
            <a:stretch/>
          </p:blipFill>
          <p:spPr>
            <a:xfrm>
              <a:off x="0" y="0"/>
              <a:ext cx="3818728" cy="3108723"/>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grpSp>
        <p:nvGrpSpPr>
          <p:cNvPr id="1149" name="Google Shape;1149;p148"/>
          <p:cNvGrpSpPr/>
          <p:nvPr/>
        </p:nvGrpSpPr>
        <p:grpSpPr>
          <a:xfrm>
            <a:off x="347783" y="1001318"/>
            <a:ext cx="1704448" cy="3812630"/>
            <a:chOff x="-1" y="0"/>
            <a:chExt cx="3030128" cy="6778007"/>
          </a:xfrm>
        </p:grpSpPr>
        <p:pic>
          <p:nvPicPr>
            <p:cNvPr descr="image3.png" id="1150" name="Google Shape;1150;p148"/>
            <p:cNvPicPr preferRelativeResize="0"/>
            <p:nvPr/>
          </p:nvPicPr>
          <p:blipFill rotWithShape="1">
            <a:blip r:embed="rId3">
              <a:alphaModFix/>
            </a:blip>
            <a:srcRect b="12" l="0" r="12" t="0"/>
            <a:stretch/>
          </p:blipFill>
          <p:spPr>
            <a:xfrm>
              <a:off x="0" y="0"/>
              <a:ext cx="1413272" cy="1412082"/>
            </a:xfrm>
            <a:custGeom>
              <a:rect b="b" l="l" r="r" t="t"/>
              <a:pathLst>
                <a:path extrusionOk="0" h="21600" w="21600">
                  <a:moveTo>
                    <a:pt x="1856" y="0"/>
                  </a:moveTo>
                  <a:cubicBezTo>
                    <a:pt x="832" y="0"/>
                    <a:pt x="0" y="832"/>
                    <a:pt x="0" y="1858"/>
                  </a:cubicBezTo>
                  <a:lnTo>
                    <a:pt x="0" y="19748"/>
                  </a:lnTo>
                  <a:cubicBezTo>
                    <a:pt x="0" y="20774"/>
                    <a:pt x="832" y="21600"/>
                    <a:pt x="1856" y="21600"/>
                  </a:cubicBezTo>
                  <a:lnTo>
                    <a:pt x="19750" y="21600"/>
                  </a:lnTo>
                  <a:cubicBezTo>
                    <a:pt x="20774" y="21600"/>
                    <a:pt x="21600" y="20774"/>
                    <a:pt x="21600" y="19748"/>
                  </a:cubicBezTo>
                  <a:lnTo>
                    <a:pt x="21600" y="1858"/>
                  </a:lnTo>
                  <a:cubicBezTo>
                    <a:pt x="21600" y="832"/>
                    <a:pt x="20774" y="0"/>
                    <a:pt x="19750" y="0"/>
                  </a:cubicBezTo>
                  <a:lnTo>
                    <a:pt x="1856" y="0"/>
                  </a:lnTo>
                  <a:close/>
                </a:path>
              </a:pathLst>
            </a:custGeom>
            <a:noFill/>
            <a:ln>
              <a:noFill/>
            </a:ln>
            <a:effectLst>
              <a:reflection blurRad="0" dir="0" dist="0" endA="0" endPos="40000" kx="0" rotWithShape="0" algn="bl" stA="50000" stPos="0" sy="-100000" ky="0"/>
            </a:effectLst>
          </p:spPr>
        </p:pic>
        <p:grpSp>
          <p:nvGrpSpPr>
            <p:cNvPr id="1151" name="Google Shape;1151;p148"/>
            <p:cNvGrpSpPr/>
            <p:nvPr/>
          </p:nvGrpSpPr>
          <p:grpSpPr>
            <a:xfrm>
              <a:off x="1616678" y="18575"/>
              <a:ext cx="1413449" cy="1412262"/>
              <a:chOff x="-1" y="-1"/>
              <a:chExt cx="1413447" cy="1412261"/>
            </a:xfrm>
          </p:grpSpPr>
          <p:sp>
            <p:nvSpPr>
              <p:cNvPr id="1152" name="Google Shape;1152;p148"/>
              <p:cNvSpPr/>
              <p:nvPr/>
            </p:nvSpPr>
            <p:spPr>
              <a:xfrm>
                <a:off x="-1" y="-1"/>
                <a:ext cx="1413447" cy="1412261"/>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pic>
            <p:nvPicPr>
              <p:cNvPr descr="image3.png" id="1153" name="Google Shape;1153;p148"/>
              <p:cNvPicPr preferRelativeResize="0"/>
              <p:nvPr/>
            </p:nvPicPr>
            <p:blipFill rotWithShape="1">
              <a:blip r:embed="rId4">
                <a:alphaModFix/>
              </a:blip>
              <a:srcRect b="12" l="0" r="12" t="0"/>
              <a:stretch/>
            </p:blipFill>
            <p:spPr>
              <a:xfrm>
                <a:off x="0" y="0"/>
                <a:ext cx="1413272" cy="1412082"/>
              </a:xfrm>
              <a:custGeom>
                <a:rect b="b" l="l" r="r" t="t"/>
                <a:pathLst>
                  <a:path extrusionOk="0" h="21600" w="21600">
                    <a:moveTo>
                      <a:pt x="1856" y="0"/>
                    </a:moveTo>
                    <a:cubicBezTo>
                      <a:pt x="832" y="0"/>
                      <a:pt x="0" y="832"/>
                      <a:pt x="0" y="1858"/>
                    </a:cubicBezTo>
                    <a:lnTo>
                      <a:pt x="0" y="19748"/>
                    </a:lnTo>
                    <a:cubicBezTo>
                      <a:pt x="0" y="20774"/>
                      <a:pt x="832" y="21600"/>
                      <a:pt x="1856" y="21600"/>
                    </a:cubicBezTo>
                    <a:lnTo>
                      <a:pt x="19750" y="21600"/>
                    </a:lnTo>
                    <a:cubicBezTo>
                      <a:pt x="20774" y="21600"/>
                      <a:pt x="21600" y="20774"/>
                      <a:pt x="21600" y="19748"/>
                    </a:cubicBezTo>
                    <a:lnTo>
                      <a:pt x="21600" y="1858"/>
                    </a:lnTo>
                    <a:cubicBezTo>
                      <a:pt x="21600" y="832"/>
                      <a:pt x="20774" y="0"/>
                      <a:pt x="19750" y="0"/>
                    </a:cubicBezTo>
                    <a:lnTo>
                      <a:pt x="1856" y="0"/>
                    </a:lnTo>
                    <a:close/>
                  </a:path>
                </a:pathLst>
              </a:custGeom>
              <a:noFill/>
              <a:ln>
                <a:noFill/>
              </a:ln>
              <a:effectLst>
                <a:reflection blurRad="0" dir="0" dist="0" endA="0" endPos="40000" kx="0" rotWithShape="0" algn="bl" stA="38000" stPos="0" sy="-100000" ky="0"/>
              </a:effectLst>
            </p:spPr>
          </p:pic>
        </p:grpSp>
        <p:grpSp>
          <p:nvGrpSpPr>
            <p:cNvPr id="1154" name="Google Shape;1154;p148"/>
            <p:cNvGrpSpPr/>
            <p:nvPr/>
          </p:nvGrpSpPr>
          <p:grpSpPr>
            <a:xfrm>
              <a:off x="-1" y="1763152"/>
              <a:ext cx="1413448" cy="1412262"/>
              <a:chOff x="-1" y="-1"/>
              <a:chExt cx="1413447" cy="1412261"/>
            </a:xfrm>
          </p:grpSpPr>
          <p:sp>
            <p:nvSpPr>
              <p:cNvPr id="1155" name="Google Shape;1155;p148"/>
              <p:cNvSpPr/>
              <p:nvPr/>
            </p:nvSpPr>
            <p:spPr>
              <a:xfrm>
                <a:off x="-1" y="-1"/>
                <a:ext cx="1413447" cy="1412261"/>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pic>
            <p:nvPicPr>
              <p:cNvPr descr="image3.png" id="1156" name="Google Shape;1156;p148"/>
              <p:cNvPicPr preferRelativeResize="0"/>
              <p:nvPr/>
            </p:nvPicPr>
            <p:blipFill rotWithShape="1">
              <a:blip r:embed="rId5">
                <a:alphaModFix/>
              </a:blip>
              <a:srcRect b="12" l="0" r="12" t="0"/>
              <a:stretch/>
            </p:blipFill>
            <p:spPr>
              <a:xfrm>
                <a:off x="0" y="0"/>
                <a:ext cx="1413272" cy="1412082"/>
              </a:xfrm>
              <a:custGeom>
                <a:rect b="b" l="l" r="r" t="t"/>
                <a:pathLst>
                  <a:path extrusionOk="0" h="21600" w="21600">
                    <a:moveTo>
                      <a:pt x="1856" y="0"/>
                    </a:moveTo>
                    <a:cubicBezTo>
                      <a:pt x="832" y="0"/>
                      <a:pt x="0" y="832"/>
                      <a:pt x="0" y="1858"/>
                    </a:cubicBezTo>
                    <a:lnTo>
                      <a:pt x="0" y="19748"/>
                    </a:lnTo>
                    <a:cubicBezTo>
                      <a:pt x="0" y="20774"/>
                      <a:pt x="832" y="21600"/>
                      <a:pt x="1856" y="21600"/>
                    </a:cubicBezTo>
                    <a:lnTo>
                      <a:pt x="19750" y="21600"/>
                    </a:lnTo>
                    <a:cubicBezTo>
                      <a:pt x="20774" y="21600"/>
                      <a:pt x="21600" y="20774"/>
                      <a:pt x="21600" y="19748"/>
                    </a:cubicBezTo>
                    <a:lnTo>
                      <a:pt x="21600" y="1858"/>
                    </a:lnTo>
                    <a:cubicBezTo>
                      <a:pt x="21600" y="832"/>
                      <a:pt x="20774" y="0"/>
                      <a:pt x="19750" y="0"/>
                    </a:cubicBezTo>
                    <a:lnTo>
                      <a:pt x="1856" y="0"/>
                    </a:lnTo>
                    <a:close/>
                  </a:path>
                </a:pathLst>
              </a:custGeom>
              <a:noFill/>
              <a:ln>
                <a:noFill/>
              </a:ln>
              <a:effectLst>
                <a:reflection blurRad="0" dir="0" dist="0" endA="0" endPos="40000" kx="0" rotWithShape="0" algn="bl" stA="38000" stPos="0" sy="-100000" ky="0"/>
              </a:effectLst>
            </p:spPr>
          </p:pic>
        </p:grpSp>
        <p:grpSp>
          <p:nvGrpSpPr>
            <p:cNvPr id="1157" name="Google Shape;1157;p148"/>
            <p:cNvGrpSpPr/>
            <p:nvPr/>
          </p:nvGrpSpPr>
          <p:grpSpPr>
            <a:xfrm>
              <a:off x="1616678" y="1763152"/>
              <a:ext cx="1413449" cy="1412262"/>
              <a:chOff x="-1" y="-1"/>
              <a:chExt cx="1413447" cy="1412261"/>
            </a:xfrm>
          </p:grpSpPr>
          <p:sp>
            <p:nvSpPr>
              <p:cNvPr id="1158" name="Google Shape;1158;p148"/>
              <p:cNvSpPr/>
              <p:nvPr/>
            </p:nvSpPr>
            <p:spPr>
              <a:xfrm>
                <a:off x="-1" y="-1"/>
                <a:ext cx="1413447" cy="1412261"/>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pic>
            <p:nvPicPr>
              <p:cNvPr descr="image3.png" id="1159" name="Google Shape;1159;p148"/>
              <p:cNvPicPr preferRelativeResize="0"/>
              <p:nvPr/>
            </p:nvPicPr>
            <p:blipFill rotWithShape="1">
              <a:blip r:embed="rId6">
                <a:alphaModFix/>
              </a:blip>
              <a:srcRect b="12" l="0" r="12" t="0"/>
              <a:stretch/>
            </p:blipFill>
            <p:spPr>
              <a:xfrm>
                <a:off x="0" y="0"/>
                <a:ext cx="1413272" cy="1412082"/>
              </a:xfrm>
              <a:custGeom>
                <a:rect b="b" l="l" r="r" t="t"/>
                <a:pathLst>
                  <a:path extrusionOk="0" h="21600" w="21600">
                    <a:moveTo>
                      <a:pt x="1856" y="0"/>
                    </a:moveTo>
                    <a:cubicBezTo>
                      <a:pt x="832" y="0"/>
                      <a:pt x="0" y="832"/>
                      <a:pt x="0" y="1858"/>
                    </a:cubicBezTo>
                    <a:lnTo>
                      <a:pt x="0" y="19748"/>
                    </a:lnTo>
                    <a:cubicBezTo>
                      <a:pt x="0" y="20774"/>
                      <a:pt x="832" y="21600"/>
                      <a:pt x="1856" y="21600"/>
                    </a:cubicBezTo>
                    <a:lnTo>
                      <a:pt x="19750" y="21600"/>
                    </a:lnTo>
                    <a:cubicBezTo>
                      <a:pt x="20774" y="21600"/>
                      <a:pt x="21600" y="20774"/>
                      <a:pt x="21600" y="19748"/>
                    </a:cubicBezTo>
                    <a:lnTo>
                      <a:pt x="21600" y="1858"/>
                    </a:lnTo>
                    <a:cubicBezTo>
                      <a:pt x="21600" y="832"/>
                      <a:pt x="20774" y="0"/>
                      <a:pt x="19750" y="0"/>
                    </a:cubicBezTo>
                    <a:lnTo>
                      <a:pt x="1856" y="0"/>
                    </a:lnTo>
                    <a:close/>
                  </a:path>
                </a:pathLst>
              </a:custGeom>
              <a:noFill/>
              <a:ln>
                <a:noFill/>
              </a:ln>
              <a:effectLst>
                <a:reflection blurRad="0" dir="0" dist="0" endA="0" endPos="40000" kx="0" rotWithShape="0" algn="bl" stA="38000" stPos="0" sy="-100000" ky="0"/>
              </a:effectLst>
            </p:spPr>
          </p:pic>
        </p:grpSp>
        <p:grpSp>
          <p:nvGrpSpPr>
            <p:cNvPr id="1160" name="Google Shape;1160;p148"/>
            <p:cNvGrpSpPr/>
            <p:nvPr/>
          </p:nvGrpSpPr>
          <p:grpSpPr>
            <a:xfrm>
              <a:off x="-1" y="3621167"/>
              <a:ext cx="1413448" cy="1412262"/>
              <a:chOff x="-1" y="-1"/>
              <a:chExt cx="1413447" cy="1412261"/>
            </a:xfrm>
          </p:grpSpPr>
          <p:sp>
            <p:nvSpPr>
              <p:cNvPr id="1161" name="Google Shape;1161;p148"/>
              <p:cNvSpPr/>
              <p:nvPr/>
            </p:nvSpPr>
            <p:spPr>
              <a:xfrm>
                <a:off x="-1" y="-1"/>
                <a:ext cx="1413447" cy="1412261"/>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pic>
            <p:nvPicPr>
              <p:cNvPr descr="image3.png" id="1162" name="Google Shape;1162;p148"/>
              <p:cNvPicPr preferRelativeResize="0"/>
              <p:nvPr/>
            </p:nvPicPr>
            <p:blipFill rotWithShape="1">
              <a:blip r:embed="rId7">
                <a:alphaModFix/>
              </a:blip>
              <a:srcRect b="12" l="0" r="12" t="0"/>
              <a:stretch/>
            </p:blipFill>
            <p:spPr>
              <a:xfrm>
                <a:off x="0" y="0"/>
                <a:ext cx="1413272" cy="1412082"/>
              </a:xfrm>
              <a:custGeom>
                <a:rect b="b" l="l" r="r" t="t"/>
                <a:pathLst>
                  <a:path extrusionOk="0" h="21600" w="21600">
                    <a:moveTo>
                      <a:pt x="1856" y="0"/>
                    </a:moveTo>
                    <a:cubicBezTo>
                      <a:pt x="832" y="0"/>
                      <a:pt x="0" y="832"/>
                      <a:pt x="0" y="1858"/>
                    </a:cubicBezTo>
                    <a:lnTo>
                      <a:pt x="0" y="19748"/>
                    </a:lnTo>
                    <a:cubicBezTo>
                      <a:pt x="0" y="20774"/>
                      <a:pt x="832" y="21600"/>
                      <a:pt x="1856" y="21600"/>
                    </a:cubicBezTo>
                    <a:lnTo>
                      <a:pt x="19750" y="21600"/>
                    </a:lnTo>
                    <a:cubicBezTo>
                      <a:pt x="20774" y="21600"/>
                      <a:pt x="21600" y="20774"/>
                      <a:pt x="21600" y="19748"/>
                    </a:cubicBezTo>
                    <a:lnTo>
                      <a:pt x="21600" y="1858"/>
                    </a:lnTo>
                    <a:cubicBezTo>
                      <a:pt x="21600" y="832"/>
                      <a:pt x="20774" y="0"/>
                      <a:pt x="19750" y="0"/>
                    </a:cubicBezTo>
                    <a:lnTo>
                      <a:pt x="1856" y="0"/>
                    </a:lnTo>
                    <a:close/>
                  </a:path>
                </a:pathLst>
              </a:custGeom>
              <a:noFill/>
              <a:ln>
                <a:noFill/>
              </a:ln>
              <a:effectLst>
                <a:reflection blurRad="0" dir="0" dist="0" endA="0" endPos="40000" kx="0" rotWithShape="0" algn="bl" stA="38000" stPos="0" sy="-100000" ky="0"/>
              </a:effectLst>
            </p:spPr>
          </p:pic>
        </p:grpSp>
        <p:grpSp>
          <p:nvGrpSpPr>
            <p:cNvPr id="1163" name="Google Shape;1163;p148"/>
            <p:cNvGrpSpPr/>
            <p:nvPr/>
          </p:nvGrpSpPr>
          <p:grpSpPr>
            <a:xfrm>
              <a:off x="1616678" y="3597213"/>
              <a:ext cx="1413449" cy="1412263"/>
              <a:chOff x="-1" y="-1"/>
              <a:chExt cx="1413447" cy="1412261"/>
            </a:xfrm>
          </p:grpSpPr>
          <p:sp>
            <p:nvSpPr>
              <p:cNvPr id="1164" name="Google Shape;1164;p148"/>
              <p:cNvSpPr/>
              <p:nvPr/>
            </p:nvSpPr>
            <p:spPr>
              <a:xfrm>
                <a:off x="-1" y="-1"/>
                <a:ext cx="1413447" cy="1412261"/>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pic>
            <p:nvPicPr>
              <p:cNvPr descr="image3.png" id="1165" name="Google Shape;1165;p148"/>
              <p:cNvPicPr preferRelativeResize="0"/>
              <p:nvPr/>
            </p:nvPicPr>
            <p:blipFill rotWithShape="1">
              <a:blip r:embed="rId8">
                <a:alphaModFix/>
              </a:blip>
              <a:srcRect b="12" l="0" r="12" t="0"/>
              <a:stretch/>
            </p:blipFill>
            <p:spPr>
              <a:xfrm>
                <a:off x="0" y="0"/>
                <a:ext cx="1413272" cy="1412082"/>
              </a:xfrm>
              <a:custGeom>
                <a:rect b="b" l="l" r="r" t="t"/>
                <a:pathLst>
                  <a:path extrusionOk="0" h="21600" w="21600">
                    <a:moveTo>
                      <a:pt x="1856" y="0"/>
                    </a:moveTo>
                    <a:cubicBezTo>
                      <a:pt x="832" y="0"/>
                      <a:pt x="0" y="832"/>
                      <a:pt x="0" y="1858"/>
                    </a:cubicBezTo>
                    <a:lnTo>
                      <a:pt x="0" y="19748"/>
                    </a:lnTo>
                    <a:cubicBezTo>
                      <a:pt x="0" y="20774"/>
                      <a:pt x="832" y="21600"/>
                      <a:pt x="1856" y="21600"/>
                    </a:cubicBezTo>
                    <a:lnTo>
                      <a:pt x="19750" y="21600"/>
                    </a:lnTo>
                    <a:cubicBezTo>
                      <a:pt x="20774" y="21600"/>
                      <a:pt x="21600" y="20774"/>
                      <a:pt x="21600" y="19748"/>
                    </a:cubicBezTo>
                    <a:lnTo>
                      <a:pt x="21600" y="1858"/>
                    </a:lnTo>
                    <a:cubicBezTo>
                      <a:pt x="21600" y="832"/>
                      <a:pt x="20774" y="0"/>
                      <a:pt x="19750" y="0"/>
                    </a:cubicBezTo>
                    <a:lnTo>
                      <a:pt x="1856" y="0"/>
                    </a:lnTo>
                    <a:close/>
                  </a:path>
                </a:pathLst>
              </a:custGeom>
              <a:noFill/>
              <a:ln>
                <a:noFill/>
              </a:ln>
              <a:effectLst>
                <a:reflection blurRad="0" dir="0" dist="0" endA="0" endPos="40000" kx="0" rotWithShape="0" algn="bl" stA="38000" stPos="0" sy="-100000" ky="0"/>
              </a:effectLst>
            </p:spPr>
          </p:pic>
        </p:grpSp>
        <p:grpSp>
          <p:nvGrpSpPr>
            <p:cNvPr id="1166" name="Google Shape;1166;p148"/>
            <p:cNvGrpSpPr/>
            <p:nvPr/>
          </p:nvGrpSpPr>
          <p:grpSpPr>
            <a:xfrm>
              <a:off x="-1" y="5365745"/>
              <a:ext cx="1413448" cy="1412262"/>
              <a:chOff x="-1" y="-1"/>
              <a:chExt cx="1413447" cy="1412261"/>
            </a:xfrm>
          </p:grpSpPr>
          <p:sp>
            <p:nvSpPr>
              <p:cNvPr id="1167" name="Google Shape;1167;p148"/>
              <p:cNvSpPr/>
              <p:nvPr/>
            </p:nvSpPr>
            <p:spPr>
              <a:xfrm>
                <a:off x="-1" y="-1"/>
                <a:ext cx="1413447" cy="1412261"/>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pic>
            <p:nvPicPr>
              <p:cNvPr descr="image3.png" id="1168" name="Google Shape;1168;p148"/>
              <p:cNvPicPr preferRelativeResize="0"/>
              <p:nvPr/>
            </p:nvPicPr>
            <p:blipFill rotWithShape="1">
              <a:blip r:embed="rId9">
                <a:alphaModFix/>
              </a:blip>
              <a:srcRect b="12" l="0" r="12" t="0"/>
              <a:stretch/>
            </p:blipFill>
            <p:spPr>
              <a:xfrm>
                <a:off x="0" y="0"/>
                <a:ext cx="1413272" cy="1412082"/>
              </a:xfrm>
              <a:custGeom>
                <a:rect b="b" l="l" r="r" t="t"/>
                <a:pathLst>
                  <a:path extrusionOk="0" h="21600" w="21600">
                    <a:moveTo>
                      <a:pt x="1856" y="0"/>
                    </a:moveTo>
                    <a:cubicBezTo>
                      <a:pt x="832" y="0"/>
                      <a:pt x="0" y="832"/>
                      <a:pt x="0" y="1858"/>
                    </a:cubicBezTo>
                    <a:lnTo>
                      <a:pt x="0" y="19748"/>
                    </a:lnTo>
                    <a:cubicBezTo>
                      <a:pt x="0" y="20774"/>
                      <a:pt x="832" y="21600"/>
                      <a:pt x="1856" y="21600"/>
                    </a:cubicBezTo>
                    <a:lnTo>
                      <a:pt x="19750" y="21600"/>
                    </a:lnTo>
                    <a:cubicBezTo>
                      <a:pt x="20774" y="21600"/>
                      <a:pt x="21600" y="20774"/>
                      <a:pt x="21600" y="19748"/>
                    </a:cubicBezTo>
                    <a:lnTo>
                      <a:pt x="21600" y="1858"/>
                    </a:lnTo>
                    <a:cubicBezTo>
                      <a:pt x="21600" y="832"/>
                      <a:pt x="20774" y="0"/>
                      <a:pt x="19750" y="0"/>
                    </a:cubicBezTo>
                    <a:lnTo>
                      <a:pt x="1856" y="0"/>
                    </a:lnTo>
                    <a:close/>
                  </a:path>
                </a:pathLst>
              </a:custGeom>
              <a:noFill/>
              <a:ln>
                <a:noFill/>
              </a:ln>
              <a:effectLst>
                <a:reflection blurRad="0" dir="0" dist="0" endA="0" endPos="40000" kx="0" rotWithShape="0" algn="bl" stA="38000" stPos="0" sy="-100000" ky="0"/>
              </a:effectLst>
            </p:spPr>
          </p:pic>
        </p:grpSp>
        <p:grpSp>
          <p:nvGrpSpPr>
            <p:cNvPr id="1169" name="Google Shape;1169;p148"/>
            <p:cNvGrpSpPr/>
            <p:nvPr/>
          </p:nvGrpSpPr>
          <p:grpSpPr>
            <a:xfrm>
              <a:off x="1616678" y="5341790"/>
              <a:ext cx="1413449" cy="1412263"/>
              <a:chOff x="-1" y="-1"/>
              <a:chExt cx="1413447" cy="1412261"/>
            </a:xfrm>
          </p:grpSpPr>
          <p:sp>
            <p:nvSpPr>
              <p:cNvPr id="1170" name="Google Shape;1170;p148"/>
              <p:cNvSpPr/>
              <p:nvPr/>
            </p:nvSpPr>
            <p:spPr>
              <a:xfrm>
                <a:off x="-1" y="-1"/>
                <a:ext cx="1413447" cy="1412261"/>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pic>
            <p:nvPicPr>
              <p:cNvPr descr="image3.png" id="1171" name="Google Shape;1171;p148"/>
              <p:cNvPicPr preferRelativeResize="0"/>
              <p:nvPr/>
            </p:nvPicPr>
            <p:blipFill rotWithShape="1">
              <a:blip r:embed="rId10">
                <a:alphaModFix/>
              </a:blip>
              <a:srcRect b="12" l="0" r="12" t="0"/>
              <a:stretch/>
            </p:blipFill>
            <p:spPr>
              <a:xfrm>
                <a:off x="0" y="0"/>
                <a:ext cx="1413272" cy="1412082"/>
              </a:xfrm>
              <a:custGeom>
                <a:rect b="b" l="l" r="r" t="t"/>
                <a:pathLst>
                  <a:path extrusionOk="0" h="21600" w="21600">
                    <a:moveTo>
                      <a:pt x="1856" y="0"/>
                    </a:moveTo>
                    <a:cubicBezTo>
                      <a:pt x="832" y="0"/>
                      <a:pt x="0" y="832"/>
                      <a:pt x="0" y="1858"/>
                    </a:cubicBezTo>
                    <a:lnTo>
                      <a:pt x="0" y="19748"/>
                    </a:lnTo>
                    <a:cubicBezTo>
                      <a:pt x="0" y="20774"/>
                      <a:pt x="832" y="21600"/>
                      <a:pt x="1856" y="21600"/>
                    </a:cubicBezTo>
                    <a:lnTo>
                      <a:pt x="19750" y="21600"/>
                    </a:lnTo>
                    <a:cubicBezTo>
                      <a:pt x="20774" y="21600"/>
                      <a:pt x="21600" y="20774"/>
                      <a:pt x="21600" y="19748"/>
                    </a:cubicBezTo>
                    <a:lnTo>
                      <a:pt x="21600" y="1858"/>
                    </a:lnTo>
                    <a:cubicBezTo>
                      <a:pt x="21600" y="832"/>
                      <a:pt x="20774" y="0"/>
                      <a:pt x="19750" y="0"/>
                    </a:cubicBezTo>
                    <a:lnTo>
                      <a:pt x="1856" y="0"/>
                    </a:lnTo>
                    <a:close/>
                  </a:path>
                </a:pathLst>
              </a:custGeom>
              <a:noFill/>
              <a:ln>
                <a:noFill/>
              </a:ln>
              <a:effectLst>
                <a:reflection blurRad="0" dir="0" dist="0" endA="0" endPos="40000" kx="0" rotWithShape="0" algn="bl" stA="38000" stPos="0" sy="-100000" ky="0"/>
              </a:effectLst>
            </p:spPr>
          </p:pic>
        </p:grpSp>
      </p:grpSp>
      <p:grpSp>
        <p:nvGrpSpPr>
          <p:cNvPr id="1172" name="Google Shape;1172;p148"/>
          <p:cNvGrpSpPr/>
          <p:nvPr/>
        </p:nvGrpSpPr>
        <p:grpSpPr>
          <a:xfrm>
            <a:off x="335275" y="1005264"/>
            <a:ext cx="1729463" cy="3801712"/>
            <a:chOff x="0" y="0"/>
            <a:chExt cx="3074599" cy="6758596"/>
          </a:xfrm>
        </p:grpSpPr>
        <p:sp>
          <p:nvSpPr>
            <p:cNvPr id="1173" name="Google Shape;1173;p148"/>
            <p:cNvSpPr/>
            <p:nvPr/>
          </p:nvSpPr>
          <p:spPr>
            <a:xfrm>
              <a:off x="1616679" y="0"/>
              <a:ext cx="1457920" cy="1435380"/>
            </a:xfrm>
            <a:prstGeom prst="roundRect">
              <a:avLst>
                <a:gd fmla="val 11283" name="adj"/>
              </a:avLst>
            </a:prstGeom>
            <a:solidFill>
              <a:srgbClr val="00FDFF">
                <a:alpha val="49803"/>
              </a:srgbClr>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sp>
          <p:nvSpPr>
            <p:cNvPr id="1174" name="Google Shape;1174;p148"/>
            <p:cNvSpPr/>
            <p:nvPr/>
          </p:nvSpPr>
          <p:spPr>
            <a:xfrm>
              <a:off x="0" y="0"/>
              <a:ext cx="1457920" cy="1435380"/>
            </a:xfrm>
            <a:prstGeom prst="roundRect">
              <a:avLst>
                <a:gd fmla="val 11283" name="adj"/>
              </a:avLst>
            </a:prstGeom>
            <a:solidFill>
              <a:srgbClr val="FF2F92">
                <a:alpha val="49803"/>
              </a:srgbClr>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sp>
          <p:nvSpPr>
            <p:cNvPr id="1175" name="Google Shape;1175;p148"/>
            <p:cNvSpPr/>
            <p:nvPr/>
          </p:nvSpPr>
          <p:spPr>
            <a:xfrm>
              <a:off x="0" y="1744577"/>
              <a:ext cx="1457920" cy="1435381"/>
            </a:xfrm>
            <a:prstGeom prst="roundRect">
              <a:avLst>
                <a:gd fmla="val 11283" name="adj"/>
              </a:avLst>
            </a:prstGeom>
            <a:solidFill>
              <a:srgbClr val="009051">
                <a:alpha val="49803"/>
              </a:srgbClr>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sp>
          <p:nvSpPr>
            <p:cNvPr id="1176" name="Google Shape;1176;p148"/>
            <p:cNvSpPr/>
            <p:nvPr/>
          </p:nvSpPr>
          <p:spPr>
            <a:xfrm>
              <a:off x="1616679" y="1744577"/>
              <a:ext cx="1457920" cy="1435381"/>
            </a:xfrm>
            <a:prstGeom prst="roundRect">
              <a:avLst>
                <a:gd fmla="val 11283" name="adj"/>
              </a:avLst>
            </a:prstGeom>
            <a:solidFill>
              <a:srgbClr val="FFFB00">
                <a:alpha val="49803"/>
              </a:srgbClr>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sp>
          <p:nvSpPr>
            <p:cNvPr id="1177" name="Google Shape;1177;p148"/>
            <p:cNvSpPr/>
            <p:nvPr/>
          </p:nvSpPr>
          <p:spPr>
            <a:xfrm>
              <a:off x="0" y="3602591"/>
              <a:ext cx="1457920" cy="1435381"/>
            </a:xfrm>
            <a:prstGeom prst="roundRect">
              <a:avLst>
                <a:gd fmla="val 11283" name="adj"/>
              </a:avLst>
            </a:prstGeom>
            <a:solidFill>
              <a:srgbClr val="FF9300">
                <a:alpha val="49803"/>
              </a:srgbClr>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sp>
          <p:nvSpPr>
            <p:cNvPr id="1178" name="Google Shape;1178;p148"/>
            <p:cNvSpPr/>
            <p:nvPr/>
          </p:nvSpPr>
          <p:spPr>
            <a:xfrm>
              <a:off x="1616679" y="3567078"/>
              <a:ext cx="1457920" cy="1435381"/>
            </a:xfrm>
            <a:prstGeom prst="roundRect">
              <a:avLst>
                <a:gd fmla="val 11283" name="adj"/>
              </a:avLst>
            </a:prstGeom>
            <a:solidFill>
              <a:srgbClr val="FF2600">
                <a:alpha val="49803"/>
              </a:srgbClr>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sp>
          <p:nvSpPr>
            <p:cNvPr id="1179" name="Google Shape;1179;p148"/>
            <p:cNvSpPr/>
            <p:nvPr/>
          </p:nvSpPr>
          <p:spPr>
            <a:xfrm>
              <a:off x="0" y="5323215"/>
              <a:ext cx="1457920" cy="1435381"/>
            </a:xfrm>
            <a:prstGeom prst="roundRect">
              <a:avLst>
                <a:gd fmla="val 11283" name="adj"/>
              </a:avLst>
            </a:prstGeom>
            <a:solidFill>
              <a:srgbClr val="942193">
                <a:alpha val="49803"/>
              </a:srgbClr>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grpSp>
      <p:sp>
        <p:nvSpPr>
          <p:cNvPr id="1180" name="Google Shape;1180;p148"/>
          <p:cNvSpPr txBox="1"/>
          <p:nvPr/>
        </p:nvSpPr>
        <p:spPr>
          <a:xfrm>
            <a:off x="396762" y="272789"/>
            <a:ext cx="8350475" cy="466153"/>
          </a:xfrm>
          <a:prstGeom prst="rect">
            <a:avLst/>
          </a:prstGeom>
          <a:noFill/>
          <a:ln>
            <a:noFill/>
          </a:ln>
        </p:spPr>
        <p:txBody>
          <a:bodyPr anchorCtr="0" anchor="ctr" bIns="50800" lIns="50800" spcFirstLastPara="1" rIns="50800" wrap="square" tIns="50800">
            <a:normAutofit fontScale="92500"/>
          </a:bodyPr>
          <a:lstStyle/>
          <a:p>
            <a:pPr indent="0" lvl="0" marL="0" marR="0" rtl="0" algn="l">
              <a:spcBef>
                <a:spcPts val="0"/>
              </a:spcBef>
              <a:spcAft>
                <a:spcPts val="0"/>
              </a:spcAft>
              <a:buNone/>
            </a:pPr>
            <a:r>
              <a:rPr lang="en" sz="2400">
                <a:solidFill>
                  <a:schemeClr val="lt1"/>
                </a:solidFill>
                <a:latin typeface="Twentieth Century"/>
                <a:ea typeface="Twentieth Century"/>
                <a:cs typeface="Twentieth Century"/>
                <a:sym typeface="Twentieth Century"/>
              </a:rPr>
              <a:t>What is the final common pathway in the brain for autism symptoms?</a:t>
            </a:r>
            <a:endParaRPr sz="2400">
              <a:solidFill>
                <a:schemeClr val="lt1"/>
              </a:solidFill>
              <a:latin typeface="Twentieth Century"/>
              <a:ea typeface="Twentieth Century"/>
              <a:cs typeface="Twentieth Century"/>
              <a:sym typeface="Twentieth Century"/>
            </a:endParaRPr>
          </a:p>
        </p:txBody>
      </p:sp>
      <p:cxnSp>
        <p:nvCxnSpPr>
          <p:cNvPr id="1181" name="Google Shape;1181;p148"/>
          <p:cNvCxnSpPr/>
          <p:nvPr/>
        </p:nvCxnSpPr>
        <p:spPr>
          <a:xfrm>
            <a:off x="347936" y="776399"/>
            <a:ext cx="8229600" cy="0"/>
          </a:xfrm>
          <a:prstGeom prst="straightConnector1">
            <a:avLst/>
          </a:prstGeom>
          <a:noFill/>
          <a:ln cap="flat" cmpd="sng" w="38100">
            <a:solidFill>
              <a:srgbClr val="FFFFFF"/>
            </a:solidFill>
            <a:prstDash val="solid"/>
            <a:miter lim="400000"/>
            <a:headEnd len="sm" w="sm" type="none"/>
            <a:tailEnd len="sm" w="sm" type="none"/>
          </a:ln>
        </p:spPr>
      </p:cxnSp>
      <p:cxnSp>
        <p:nvCxnSpPr>
          <p:cNvPr id="1182" name="Google Shape;1182;p148"/>
          <p:cNvCxnSpPr/>
          <p:nvPr/>
        </p:nvCxnSpPr>
        <p:spPr>
          <a:xfrm rot="10800000">
            <a:off x="2202727" y="2873106"/>
            <a:ext cx="591736" cy="1"/>
          </a:xfrm>
          <a:prstGeom prst="straightConnector1">
            <a:avLst/>
          </a:prstGeom>
          <a:noFill/>
          <a:ln cap="flat" cmpd="sng" w="25400">
            <a:solidFill>
              <a:srgbClr val="FFFFFF"/>
            </a:solidFill>
            <a:prstDash val="solid"/>
            <a:miter lim="400000"/>
            <a:headEnd len="med" w="med" type="triangle"/>
            <a:tailEnd len="sm" w="sm" type="none"/>
          </a:ln>
        </p:spPr>
      </p:cxnSp>
      <p:grpSp>
        <p:nvGrpSpPr>
          <p:cNvPr id="1183" name="Google Shape;1183;p148"/>
          <p:cNvGrpSpPr/>
          <p:nvPr/>
        </p:nvGrpSpPr>
        <p:grpSpPr>
          <a:xfrm>
            <a:off x="6501704" y="1829079"/>
            <a:ext cx="2353498" cy="1916818"/>
            <a:chOff x="0" y="-1"/>
            <a:chExt cx="4183994" cy="3407675"/>
          </a:xfrm>
        </p:grpSpPr>
        <p:sp>
          <p:nvSpPr>
            <p:cNvPr id="1184" name="Google Shape;1184;p148"/>
            <p:cNvSpPr/>
            <p:nvPr/>
          </p:nvSpPr>
          <p:spPr>
            <a:xfrm>
              <a:off x="0" y="-1"/>
              <a:ext cx="4183994" cy="3407675"/>
            </a:xfrm>
            <a:custGeom>
              <a:rect b="b" l="l" r="r" t="t"/>
              <a:pathLst>
                <a:path extrusionOk="0" h="21600" w="21600">
                  <a:moveTo>
                    <a:pt x="0" y="1856"/>
                  </a:moveTo>
                  <a:lnTo>
                    <a:pt x="0" y="1856"/>
                  </a:lnTo>
                  <a:cubicBezTo>
                    <a:pt x="0" y="831"/>
                    <a:pt x="677" y="0"/>
                    <a:pt x="1512" y="0"/>
                  </a:cubicBezTo>
                  <a:lnTo>
                    <a:pt x="20088" y="0"/>
                  </a:lnTo>
                  <a:lnTo>
                    <a:pt x="20088" y="0"/>
                  </a:lnTo>
                  <a:cubicBezTo>
                    <a:pt x="20923" y="0"/>
                    <a:pt x="21600" y="831"/>
                    <a:pt x="21600" y="1856"/>
                  </a:cubicBezTo>
                  <a:lnTo>
                    <a:pt x="21600" y="19744"/>
                  </a:lnTo>
                  <a:lnTo>
                    <a:pt x="21600" y="19744"/>
                  </a:lnTo>
                  <a:cubicBezTo>
                    <a:pt x="21600" y="20769"/>
                    <a:pt x="20923" y="21600"/>
                    <a:pt x="20088" y="21600"/>
                  </a:cubicBezTo>
                  <a:lnTo>
                    <a:pt x="1512" y="21600"/>
                  </a:lnTo>
                  <a:lnTo>
                    <a:pt x="1512" y="21600"/>
                  </a:lnTo>
                  <a:cubicBezTo>
                    <a:pt x="677"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pic>
          <p:nvPicPr>
            <p:cNvPr descr="image4.tif" id="1185" name="Google Shape;1185;p148"/>
            <p:cNvPicPr preferRelativeResize="0"/>
            <p:nvPr/>
          </p:nvPicPr>
          <p:blipFill rotWithShape="1">
            <a:blip r:embed="rId11">
              <a:alphaModFix/>
            </a:blip>
            <a:srcRect b="3" l="0" r="20840" t="0"/>
            <a:stretch/>
          </p:blipFill>
          <p:spPr>
            <a:xfrm>
              <a:off x="0" y="0"/>
              <a:ext cx="4183857" cy="3407569"/>
            </a:xfrm>
            <a:custGeom>
              <a:rect b="b" l="l" r="r" t="t"/>
              <a:pathLst>
                <a:path extrusionOk="0" h="21600" w="21600">
                  <a:moveTo>
                    <a:pt x="1512" y="0"/>
                  </a:moveTo>
                  <a:cubicBezTo>
                    <a:pt x="677" y="0"/>
                    <a:pt x="0" y="831"/>
                    <a:pt x="0" y="1857"/>
                  </a:cubicBezTo>
                  <a:lnTo>
                    <a:pt x="0" y="19743"/>
                  </a:lnTo>
                  <a:cubicBezTo>
                    <a:pt x="0" y="20769"/>
                    <a:pt x="677" y="21600"/>
                    <a:pt x="1512" y="21600"/>
                  </a:cubicBezTo>
                  <a:lnTo>
                    <a:pt x="20088" y="21600"/>
                  </a:lnTo>
                  <a:cubicBezTo>
                    <a:pt x="20923" y="21600"/>
                    <a:pt x="21600" y="20769"/>
                    <a:pt x="21600" y="19743"/>
                  </a:cubicBezTo>
                  <a:lnTo>
                    <a:pt x="21600" y="1857"/>
                  </a:lnTo>
                  <a:cubicBezTo>
                    <a:pt x="21600" y="831"/>
                    <a:pt x="20923" y="0"/>
                    <a:pt x="20088" y="0"/>
                  </a:cubicBezTo>
                  <a:lnTo>
                    <a:pt x="1512" y="0"/>
                  </a:lnTo>
                  <a:close/>
                </a:path>
              </a:pathLst>
            </a:custGeom>
            <a:noFill/>
            <a:ln>
              <a:noFill/>
            </a:ln>
            <a:effectLst>
              <a:reflection blurRad="0" dir="0" dist="0" endA="0" endPos="40000" kx="0" rotWithShape="0" algn="bl" stA="38000" stPos="0" sy="-100000" ky="0"/>
            </a:effectLst>
          </p:spPr>
        </p:pic>
      </p:grpSp>
      <p:cxnSp>
        <p:nvCxnSpPr>
          <p:cNvPr id="1186" name="Google Shape;1186;p148"/>
          <p:cNvCxnSpPr/>
          <p:nvPr/>
        </p:nvCxnSpPr>
        <p:spPr>
          <a:xfrm rot="10800000">
            <a:off x="5734275" y="2782375"/>
            <a:ext cx="685800" cy="0"/>
          </a:xfrm>
          <a:prstGeom prst="straightConnector1">
            <a:avLst/>
          </a:prstGeom>
          <a:noFill/>
          <a:ln cap="flat" cmpd="sng" w="38100">
            <a:solidFill>
              <a:srgbClr val="FFFFFF"/>
            </a:solidFill>
            <a:prstDash val="solid"/>
            <a:miter lim="400000"/>
            <a:headEnd len="med" w="med" type="triangle"/>
            <a:tailEnd len="sm" w="sm" type="none"/>
          </a:ln>
        </p:spPr>
      </p:cxnSp>
      <p:cxnSp>
        <p:nvCxnSpPr>
          <p:cNvPr id="1187" name="Google Shape;1187;p148"/>
          <p:cNvCxnSpPr/>
          <p:nvPr/>
        </p:nvCxnSpPr>
        <p:spPr>
          <a:xfrm rot="10800000">
            <a:off x="2202728" y="2390289"/>
            <a:ext cx="591735" cy="340482"/>
          </a:xfrm>
          <a:prstGeom prst="straightConnector1">
            <a:avLst/>
          </a:prstGeom>
          <a:noFill/>
          <a:ln cap="flat" cmpd="sng" w="25400">
            <a:solidFill>
              <a:srgbClr val="FFFFFF"/>
            </a:solidFill>
            <a:prstDash val="solid"/>
            <a:miter lim="400000"/>
            <a:headEnd len="med" w="med" type="triangle"/>
            <a:tailEnd len="sm" w="sm" type="none"/>
          </a:ln>
        </p:spPr>
      </p:cxnSp>
      <p:cxnSp>
        <p:nvCxnSpPr>
          <p:cNvPr id="1188" name="Google Shape;1188;p148"/>
          <p:cNvCxnSpPr/>
          <p:nvPr/>
        </p:nvCxnSpPr>
        <p:spPr>
          <a:xfrm rot="10800000">
            <a:off x="2202728" y="1884606"/>
            <a:ext cx="769072" cy="902882"/>
          </a:xfrm>
          <a:prstGeom prst="straightConnector1">
            <a:avLst/>
          </a:prstGeom>
          <a:noFill/>
          <a:ln cap="flat" cmpd="sng" w="25400">
            <a:solidFill>
              <a:srgbClr val="FFFFFF"/>
            </a:solidFill>
            <a:prstDash val="solid"/>
            <a:miter lim="400000"/>
            <a:headEnd len="med" w="med" type="triangle"/>
            <a:tailEnd len="sm" w="sm" type="none"/>
          </a:ln>
        </p:spPr>
      </p:cxnSp>
      <p:cxnSp>
        <p:nvCxnSpPr>
          <p:cNvPr id="1189" name="Google Shape;1189;p148"/>
          <p:cNvCxnSpPr/>
          <p:nvPr/>
        </p:nvCxnSpPr>
        <p:spPr>
          <a:xfrm rot="10800000">
            <a:off x="2202728" y="1349461"/>
            <a:ext cx="769072" cy="1216193"/>
          </a:xfrm>
          <a:prstGeom prst="straightConnector1">
            <a:avLst/>
          </a:prstGeom>
          <a:noFill/>
          <a:ln cap="flat" cmpd="sng" w="25400">
            <a:solidFill>
              <a:srgbClr val="FFFFFF"/>
            </a:solidFill>
            <a:prstDash val="solid"/>
            <a:miter lim="400000"/>
            <a:headEnd len="med" w="med" type="triangle"/>
            <a:tailEnd len="sm" w="sm" type="none"/>
          </a:ln>
        </p:spPr>
      </p:cxnSp>
      <p:cxnSp>
        <p:nvCxnSpPr>
          <p:cNvPr id="1190" name="Google Shape;1190;p148"/>
          <p:cNvCxnSpPr/>
          <p:nvPr/>
        </p:nvCxnSpPr>
        <p:spPr>
          <a:xfrm flipH="1">
            <a:off x="2202728" y="2952604"/>
            <a:ext cx="591735" cy="425630"/>
          </a:xfrm>
          <a:prstGeom prst="straightConnector1">
            <a:avLst/>
          </a:prstGeom>
          <a:noFill/>
          <a:ln cap="flat" cmpd="sng" w="25400">
            <a:solidFill>
              <a:srgbClr val="FFFFFF"/>
            </a:solidFill>
            <a:prstDash val="solid"/>
            <a:miter lim="400000"/>
            <a:headEnd len="med" w="med" type="triangle"/>
            <a:tailEnd len="sm" w="sm" type="none"/>
          </a:ln>
        </p:spPr>
      </p:cxnSp>
      <p:cxnSp>
        <p:nvCxnSpPr>
          <p:cNvPr id="1191" name="Google Shape;1191;p148"/>
          <p:cNvCxnSpPr/>
          <p:nvPr/>
        </p:nvCxnSpPr>
        <p:spPr>
          <a:xfrm flipH="1">
            <a:off x="2202728" y="2827322"/>
            <a:ext cx="769072" cy="1029163"/>
          </a:xfrm>
          <a:prstGeom prst="straightConnector1">
            <a:avLst/>
          </a:prstGeom>
          <a:noFill/>
          <a:ln cap="flat" cmpd="sng" w="25400">
            <a:solidFill>
              <a:srgbClr val="FFFFFF"/>
            </a:solidFill>
            <a:prstDash val="solid"/>
            <a:miter lim="400000"/>
            <a:headEnd len="med" w="med" type="triangle"/>
            <a:tailEnd len="sm" w="sm" type="none"/>
          </a:ln>
        </p:spPr>
      </p:cxnSp>
      <p:cxnSp>
        <p:nvCxnSpPr>
          <p:cNvPr id="1192" name="Google Shape;1192;p148"/>
          <p:cNvCxnSpPr/>
          <p:nvPr/>
        </p:nvCxnSpPr>
        <p:spPr>
          <a:xfrm flipH="1">
            <a:off x="2202728" y="3180560"/>
            <a:ext cx="591735" cy="1025102"/>
          </a:xfrm>
          <a:prstGeom prst="straightConnector1">
            <a:avLst/>
          </a:prstGeom>
          <a:noFill/>
          <a:ln cap="flat" cmpd="sng" w="25400">
            <a:solidFill>
              <a:srgbClr val="FFFFFF"/>
            </a:solidFill>
            <a:prstDash val="solid"/>
            <a:miter lim="400000"/>
            <a:headEnd len="med" w="med" type="triangle"/>
            <a:tailEnd len="sm" w="sm" type="none"/>
          </a:ln>
        </p:spPr>
      </p:cxnSp>
      <p:cxnSp>
        <p:nvCxnSpPr>
          <p:cNvPr id="1193" name="Google Shape;1193;p148"/>
          <p:cNvCxnSpPr/>
          <p:nvPr/>
        </p:nvCxnSpPr>
        <p:spPr>
          <a:xfrm flipH="1">
            <a:off x="2202728" y="3038224"/>
            <a:ext cx="769073" cy="1514726"/>
          </a:xfrm>
          <a:prstGeom prst="straightConnector1">
            <a:avLst/>
          </a:prstGeom>
          <a:noFill/>
          <a:ln cap="flat" cmpd="sng" w="25400">
            <a:solidFill>
              <a:srgbClr val="FFFFFF"/>
            </a:solidFill>
            <a:prstDash val="solid"/>
            <a:miter lim="400000"/>
            <a:headEnd len="med" w="med" type="triangle"/>
            <a:tailEnd len="sm" w="sm" type="none"/>
          </a:ln>
        </p:spPr>
      </p:cxnSp>
      <p:pic>
        <p:nvPicPr>
          <p:cNvPr descr="Image" id="1194" name="Google Shape;1194;p148"/>
          <p:cNvPicPr preferRelativeResize="0"/>
          <p:nvPr/>
        </p:nvPicPr>
        <p:blipFill rotWithShape="1">
          <a:blip r:embed="rId12">
            <a:alphaModFix/>
          </a:blip>
          <a:srcRect b="0" l="0" r="0" t="0"/>
          <a:stretch/>
        </p:blipFill>
        <p:spPr>
          <a:xfrm>
            <a:off x="3345886" y="1369147"/>
            <a:ext cx="2233700" cy="2920098"/>
          </a:xfrm>
          <a:prstGeom prst="rect">
            <a:avLst/>
          </a:prstGeom>
          <a:noFill/>
          <a:ln>
            <a:noFill/>
          </a:ln>
          <a:effectLst>
            <a:reflection blurRad="0" dir="0" dist="0" endA="0" endPos="40000" kx="0" rotWithShape="0" algn="bl" stA="50000" stPos="0" sy="-100000" ky="0"/>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122"/>
          <p:cNvSpPr txBox="1"/>
          <p:nvPr>
            <p:ph idx="4294967295" type="title"/>
          </p:nvPr>
        </p:nvSpPr>
        <p:spPr>
          <a:xfrm>
            <a:off x="76200" y="204875"/>
            <a:ext cx="3375000" cy="93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i="1" lang="en">
                <a:solidFill>
                  <a:srgbClr val="C27BA0"/>
                </a:solidFill>
              </a:rPr>
              <a:t>Developmental Disorders</a:t>
            </a:r>
            <a:endParaRPr b="1" i="1">
              <a:solidFill>
                <a:srgbClr val="C27BA0"/>
              </a:solidFill>
            </a:endParaRPr>
          </a:p>
        </p:txBody>
      </p:sp>
      <p:sp>
        <p:nvSpPr>
          <p:cNvPr id="893" name="Google Shape;893;p122"/>
          <p:cNvSpPr txBox="1"/>
          <p:nvPr>
            <p:ph idx="4294967295" type="body"/>
          </p:nvPr>
        </p:nvSpPr>
        <p:spPr>
          <a:xfrm>
            <a:off x="624875" y="1528300"/>
            <a:ext cx="2572500" cy="289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rgbClr val="E06666"/>
                </a:solidFill>
              </a:rPr>
              <a:t>Sensory Differences</a:t>
            </a:r>
            <a:r>
              <a:rPr lang="en" sz="1300"/>
              <a:t>				</a:t>
            </a:r>
            <a:r>
              <a:rPr lang="en" sz="1300"/>
              <a:t>		  </a:t>
            </a:r>
            <a:endParaRPr sz="1500">
              <a:solidFill>
                <a:srgbClr val="A64D79"/>
              </a:solidFill>
            </a:endParaRPr>
          </a:p>
          <a:p>
            <a:pPr indent="0" lvl="0" marL="0" rtl="0" algn="l">
              <a:spcBef>
                <a:spcPts val="1600"/>
              </a:spcBef>
              <a:spcAft>
                <a:spcPts val="0"/>
              </a:spcAft>
              <a:buNone/>
            </a:pPr>
            <a:r>
              <a:rPr lang="en" sz="1600">
                <a:solidFill>
                  <a:srgbClr val="CC0000"/>
                </a:solidFill>
              </a:rPr>
              <a:t>Language Processing</a:t>
            </a:r>
            <a:r>
              <a:rPr lang="en"/>
              <a:t>	        </a:t>
            </a:r>
            <a:endParaRPr>
              <a:solidFill>
                <a:srgbClr val="E06666"/>
              </a:solidFill>
            </a:endParaRPr>
          </a:p>
          <a:p>
            <a:pPr indent="0" lvl="0" marL="0" rtl="0" algn="l">
              <a:spcBef>
                <a:spcPts val="1600"/>
              </a:spcBef>
              <a:spcAft>
                <a:spcPts val="0"/>
              </a:spcAft>
              <a:buNone/>
            </a:pPr>
            <a:r>
              <a:t/>
            </a:r>
            <a:endParaRPr sz="1600">
              <a:solidFill>
                <a:srgbClr val="FF0000"/>
              </a:solidFill>
            </a:endParaRPr>
          </a:p>
          <a:p>
            <a:pPr indent="0" lvl="0" marL="0" rtl="0" algn="l">
              <a:spcBef>
                <a:spcPts val="1600"/>
              </a:spcBef>
              <a:spcAft>
                <a:spcPts val="0"/>
              </a:spcAft>
              <a:buNone/>
            </a:pPr>
            <a:r>
              <a:rPr lang="en" sz="1700">
                <a:solidFill>
                  <a:srgbClr val="FF0000"/>
                </a:solidFill>
              </a:rPr>
              <a:t>Developmental </a:t>
            </a:r>
            <a:r>
              <a:rPr lang="en" sz="1700">
                <a:solidFill>
                  <a:srgbClr val="FF0000"/>
                </a:solidFill>
              </a:rPr>
              <a:t>Co-</a:t>
            </a:r>
            <a:endParaRPr sz="1700">
              <a:solidFill>
                <a:srgbClr val="FF0000"/>
              </a:solidFill>
            </a:endParaRPr>
          </a:p>
          <a:p>
            <a:pPr indent="0" lvl="0" marL="0" rtl="0" algn="l">
              <a:spcBef>
                <a:spcPts val="1600"/>
              </a:spcBef>
              <a:spcAft>
                <a:spcPts val="1600"/>
              </a:spcAft>
              <a:buNone/>
            </a:pPr>
            <a:r>
              <a:rPr lang="en" sz="1700">
                <a:solidFill>
                  <a:srgbClr val="FF0000"/>
                </a:solidFill>
              </a:rPr>
              <a:t>ordination Disorder</a:t>
            </a:r>
            <a:endParaRPr sz="1700">
              <a:solidFill>
                <a:srgbClr val="802017"/>
              </a:solidFill>
            </a:endParaRPr>
          </a:p>
        </p:txBody>
      </p:sp>
      <p:sp>
        <p:nvSpPr>
          <p:cNvPr id="894" name="Google Shape;894;p122"/>
          <p:cNvSpPr/>
          <p:nvPr/>
        </p:nvSpPr>
        <p:spPr>
          <a:xfrm>
            <a:off x="2944084" y="812078"/>
            <a:ext cx="3501300" cy="3501300"/>
          </a:xfrm>
          <a:prstGeom prst="ellipse">
            <a:avLst/>
          </a:prstGeom>
          <a:solidFill>
            <a:srgbClr val="EDA2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5" name="Google Shape;895;p122"/>
          <p:cNvGrpSpPr/>
          <p:nvPr/>
        </p:nvGrpSpPr>
        <p:grpSpPr>
          <a:xfrm>
            <a:off x="3611726" y="445027"/>
            <a:ext cx="2166000" cy="2166000"/>
            <a:chOff x="3611776" y="414352"/>
            <a:chExt cx="2166000" cy="2166000"/>
          </a:xfrm>
        </p:grpSpPr>
        <p:sp>
          <p:nvSpPr>
            <p:cNvPr id="896" name="Google Shape;896;p122"/>
            <p:cNvSpPr/>
            <p:nvPr/>
          </p:nvSpPr>
          <p:spPr>
            <a:xfrm>
              <a:off x="3611776" y="414352"/>
              <a:ext cx="2166000" cy="2166000"/>
            </a:xfrm>
            <a:prstGeom prst="ellipse">
              <a:avLst/>
            </a:prstGeom>
            <a:solidFill>
              <a:srgbClr val="D838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22"/>
            <p:cNvSpPr txBox="1"/>
            <p:nvPr/>
          </p:nvSpPr>
          <p:spPr>
            <a:xfrm>
              <a:off x="3967546" y="1027503"/>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Autism Spectrum Disorder</a:t>
              </a:r>
              <a:endParaRPr sz="1000">
                <a:solidFill>
                  <a:srgbClr val="FFFFFF"/>
                </a:solidFill>
                <a:latin typeface="Roboto"/>
                <a:ea typeface="Roboto"/>
                <a:cs typeface="Roboto"/>
                <a:sym typeface="Roboto"/>
              </a:endParaRPr>
            </a:p>
          </p:txBody>
        </p:sp>
      </p:grpSp>
      <p:grpSp>
        <p:nvGrpSpPr>
          <p:cNvPr id="898" name="Google Shape;898;p122"/>
          <p:cNvGrpSpPr/>
          <p:nvPr/>
        </p:nvGrpSpPr>
        <p:grpSpPr>
          <a:xfrm>
            <a:off x="4562258" y="2032864"/>
            <a:ext cx="2166000" cy="2166000"/>
            <a:chOff x="4562258" y="2032864"/>
            <a:chExt cx="2166000" cy="2166000"/>
          </a:xfrm>
        </p:grpSpPr>
        <p:sp>
          <p:nvSpPr>
            <p:cNvPr id="899" name="Google Shape;899;p122"/>
            <p:cNvSpPr/>
            <p:nvPr/>
          </p:nvSpPr>
          <p:spPr>
            <a:xfrm>
              <a:off x="4562258" y="2032864"/>
              <a:ext cx="2166000" cy="2166000"/>
            </a:xfrm>
            <a:prstGeom prst="ellipse">
              <a:avLst/>
            </a:prstGeom>
            <a:solidFill>
              <a:srgbClr val="B02C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122"/>
            <p:cNvSpPr txBox="1"/>
            <p:nvPr/>
          </p:nvSpPr>
          <p:spPr>
            <a:xfrm>
              <a:off x="5079846" y="2834728"/>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Anxiety</a:t>
              </a:r>
              <a:endParaRPr sz="1000">
                <a:solidFill>
                  <a:srgbClr val="FFFFFF"/>
                </a:solidFill>
                <a:latin typeface="Roboto"/>
                <a:ea typeface="Roboto"/>
                <a:cs typeface="Roboto"/>
                <a:sym typeface="Roboto"/>
              </a:endParaRPr>
            </a:p>
          </p:txBody>
        </p:sp>
      </p:grpSp>
      <p:grpSp>
        <p:nvGrpSpPr>
          <p:cNvPr id="901" name="Google Shape;901;p122"/>
          <p:cNvGrpSpPr/>
          <p:nvPr/>
        </p:nvGrpSpPr>
        <p:grpSpPr>
          <a:xfrm>
            <a:off x="2702876" y="2032864"/>
            <a:ext cx="2166000" cy="2166000"/>
            <a:chOff x="2702876" y="2032864"/>
            <a:chExt cx="2166000" cy="2166000"/>
          </a:xfrm>
        </p:grpSpPr>
        <p:sp>
          <p:nvSpPr>
            <p:cNvPr id="902" name="Google Shape;902;p122"/>
            <p:cNvSpPr/>
            <p:nvPr/>
          </p:nvSpPr>
          <p:spPr>
            <a:xfrm>
              <a:off x="2702876" y="2032864"/>
              <a:ext cx="2166000" cy="2166000"/>
            </a:xfrm>
            <a:prstGeom prst="ellipse">
              <a:avLst/>
            </a:prstGeom>
            <a:solidFill>
              <a:srgbClr val="802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22"/>
            <p:cNvSpPr txBox="1"/>
            <p:nvPr/>
          </p:nvSpPr>
          <p:spPr>
            <a:xfrm>
              <a:off x="2855281" y="2834728"/>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Attention-deficit Hyperactivity Disorder</a:t>
              </a:r>
              <a:endParaRPr sz="1000">
                <a:solidFill>
                  <a:srgbClr val="FFFFFF"/>
                </a:solidFill>
                <a:latin typeface="Roboto"/>
                <a:ea typeface="Roboto"/>
                <a:cs typeface="Roboto"/>
                <a:sym typeface="Roboto"/>
              </a:endParaRPr>
            </a:p>
          </p:txBody>
        </p:sp>
      </p:grpSp>
      <p:sp>
        <p:nvSpPr>
          <p:cNvPr id="904" name="Google Shape;904;p122"/>
          <p:cNvSpPr/>
          <p:nvPr/>
        </p:nvSpPr>
        <p:spPr>
          <a:xfrm>
            <a:off x="4081830" y="1949816"/>
            <a:ext cx="1225800" cy="1225800"/>
          </a:xfrm>
          <a:prstGeom prst="ellipse">
            <a:avLst/>
          </a:prstGeom>
          <a:solidFill>
            <a:srgbClr val="EDA2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Human</a:t>
            </a:r>
            <a:endParaRPr/>
          </a:p>
        </p:txBody>
      </p:sp>
      <p:sp>
        <p:nvSpPr>
          <p:cNvPr id="905" name="Google Shape;905;p122"/>
          <p:cNvSpPr txBox="1"/>
          <p:nvPr/>
        </p:nvSpPr>
        <p:spPr>
          <a:xfrm>
            <a:off x="5938250" y="177750"/>
            <a:ext cx="33750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i="1" lang="en" sz="3500">
                <a:solidFill>
                  <a:srgbClr val="C27BA0"/>
                </a:solidFill>
                <a:latin typeface="DM Serif Text"/>
                <a:ea typeface="DM Serif Text"/>
                <a:cs typeface="DM Serif Text"/>
                <a:sym typeface="DM Serif Text"/>
              </a:rPr>
              <a:t>Mental Health</a:t>
            </a:r>
            <a:endParaRPr b="1" i="1" sz="3500">
              <a:solidFill>
                <a:srgbClr val="C27BA0"/>
              </a:solidFill>
              <a:latin typeface="DM Serif Text"/>
              <a:ea typeface="DM Serif Text"/>
              <a:cs typeface="DM Serif Text"/>
              <a:sym typeface="DM Serif Text"/>
            </a:endParaRPr>
          </a:p>
        </p:txBody>
      </p:sp>
      <p:sp>
        <p:nvSpPr>
          <p:cNvPr id="906" name="Google Shape;906;p122"/>
          <p:cNvSpPr txBox="1"/>
          <p:nvPr/>
        </p:nvSpPr>
        <p:spPr>
          <a:xfrm>
            <a:off x="6728250" y="1396150"/>
            <a:ext cx="24159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A64D79"/>
                </a:solidFill>
                <a:latin typeface="Cambay"/>
                <a:ea typeface="Cambay"/>
                <a:cs typeface="Cambay"/>
                <a:sym typeface="Cambay"/>
              </a:rPr>
              <a:t>Obsessive compulsive disorder</a:t>
            </a:r>
            <a:endParaRPr sz="1900">
              <a:solidFill>
                <a:srgbClr val="A64D79"/>
              </a:solidFill>
              <a:latin typeface="Cambay"/>
              <a:ea typeface="Cambay"/>
              <a:cs typeface="Cambay"/>
              <a:sym typeface="Cambay"/>
            </a:endParaRPr>
          </a:p>
          <a:p>
            <a:pPr indent="0" lvl="0" marL="0" rtl="0" algn="l">
              <a:spcBef>
                <a:spcPts val="0"/>
              </a:spcBef>
              <a:spcAft>
                <a:spcPts val="0"/>
              </a:spcAft>
              <a:buNone/>
            </a:pPr>
            <a:r>
              <a:t/>
            </a:r>
            <a:endParaRPr sz="1800">
              <a:latin typeface="Cambay"/>
              <a:ea typeface="Cambay"/>
              <a:cs typeface="Cambay"/>
              <a:sym typeface="Cambay"/>
            </a:endParaRPr>
          </a:p>
          <a:p>
            <a:pPr indent="0" lvl="0" marL="0" rtl="0" algn="l">
              <a:spcBef>
                <a:spcPts val="0"/>
              </a:spcBef>
              <a:spcAft>
                <a:spcPts val="0"/>
              </a:spcAft>
              <a:buNone/>
            </a:pPr>
            <a:r>
              <a:rPr lang="en" sz="1800">
                <a:solidFill>
                  <a:srgbClr val="CC4125"/>
                </a:solidFill>
                <a:latin typeface="Cambay"/>
                <a:ea typeface="Cambay"/>
                <a:cs typeface="Cambay"/>
                <a:sym typeface="Cambay"/>
              </a:rPr>
              <a:t>Depression</a:t>
            </a:r>
            <a:endParaRPr sz="1800">
              <a:solidFill>
                <a:srgbClr val="CC4125"/>
              </a:solidFill>
              <a:latin typeface="Cambay"/>
              <a:ea typeface="Cambay"/>
              <a:cs typeface="Cambay"/>
              <a:sym typeface="Camba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pic>
        <p:nvPicPr>
          <p:cNvPr descr="Image" id="1199" name="Google Shape;1199;p149"/>
          <p:cNvPicPr preferRelativeResize="0"/>
          <p:nvPr/>
        </p:nvPicPr>
        <p:blipFill rotWithShape="1">
          <a:blip r:embed="rId3">
            <a:alphaModFix/>
          </a:blip>
          <a:srcRect b="0" l="0" r="0" t="0"/>
          <a:stretch/>
        </p:blipFill>
        <p:spPr>
          <a:xfrm>
            <a:off x="994877" y="3020771"/>
            <a:ext cx="7428737" cy="1530248"/>
          </a:xfrm>
          <a:prstGeom prst="rect">
            <a:avLst/>
          </a:prstGeom>
          <a:noFill/>
          <a:ln>
            <a:noFill/>
          </a:ln>
        </p:spPr>
      </p:pic>
      <p:pic>
        <p:nvPicPr>
          <p:cNvPr descr="Image" id="1200" name="Google Shape;1200;p149"/>
          <p:cNvPicPr preferRelativeResize="0"/>
          <p:nvPr/>
        </p:nvPicPr>
        <p:blipFill rotWithShape="1">
          <a:blip r:embed="rId4">
            <a:alphaModFix/>
          </a:blip>
          <a:srcRect b="0" l="0" r="0" t="0"/>
          <a:stretch/>
        </p:blipFill>
        <p:spPr>
          <a:xfrm>
            <a:off x="2690813" y="589203"/>
            <a:ext cx="3762375" cy="1533526"/>
          </a:xfrm>
          <a:prstGeom prst="rect">
            <a:avLst/>
          </a:prstGeom>
          <a:noFill/>
          <a:ln>
            <a:noFill/>
          </a:ln>
        </p:spPr>
      </p:pic>
      <p:pic>
        <p:nvPicPr>
          <p:cNvPr descr="Image" id="1201" name="Google Shape;1201;p149"/>
          <p:cNvPicPr preferRelativeResize="0"/>
          <p:nvPr/>
        </p:nvPicPr>
        <p:blipFill rotWithShape="1">
          <a:blip r:embed="rId5">
            <a:alphaModFix/>
          </a:blip>
          <a:srcRect b="0" l="0" r="0" t="0"/>
          <a:stretch/>
        </p:blipFill>
        <p:spPr>
          <a:xfrm>
            <a:off x="0" y="2484772"/>
            <a:ext cx="9144000" cy="173956"/>
          </a:xfrm>
          <a:prstGeom prst="rect">
            <a:avLst/>
          </a:prstGeom>
          <a:noFill/>
          <a:ln>
            <a:noFill/>
          </a:ln>
        </p:spPr>
      </p:pic>
      <p:pic>
        <p:nvPicPr>
          <p:cNvPr descr="Neurowomen.png" id="1202" name="Google Shape;1202;p149"/>
          <p:cNvPicPr preferRelativeResize="0"/>
          <p:nvPr/>
        </p:nvPicPr>
        <p:blipFill rotWithShape="1">
          <a:blip r:embed="rId6">
            <a:alphaModFix/>
          </a:blip>
          <a:srcRect b="0" l="0" r="0" t="0"/>
          <a:stretch/>
        </p:blipFill>
        <p:spPr>
          <a:xfrm>
            <a:off x="8122071" y="4129299"/>
            <a:ext cx="1003487" cy="1003486"/>
          </a:xfrm>
          <a:prstGeom prst="rect">
            <a:avLst/>
          </a:prstGeom>
          <a:noFill/>
          <a:ln>
            <a:noFill/>
          </a:ln>
        </p:spPr>
      </p:pic>
      <p:sp>
        <p:nvSpPr>
          <p:cNvPr id="1203" name="Google Shape;1203;p149"/>
          <p:cNvSpPr txBox="1"/>
          <p:nvPr/>
        </p:nvSpPr>
        <p:spPr>
          <a:xfrm>
            <a:off x="3721713" y="4675219"/>
            <a:ext cx="1700574" cy="306706"/>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111111"/>
              </a:buClr>
              <a:buSzPts val="1600"/>
              <a:buFont typeface="Helvetica Neue"/>
              <a:buNone/>
            </a:pPr>
            <a:r>
              <a:rPr b="1" i="0" lang="en" sz="1600" u="none" cap="none" strike="noStrike">
                <a:solidFill>
                  <a:srgbClr val="111111"/>
                </a:solidFill>
                <a:latin typeface="Helvetica Neue"/>
                <a:ea typeface="Helvetica Neue"/>
                <a:cs typeface="Helvetica Neue"/>
                <a:sym typeface="Helvetica Neue"/>
              </a:rPr>
              <a:t>neurowomen.org</a:t>
            </a:r>
            <a:endParaRPr sz="11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50"/>
          <p:cNvSpPr txBox="1"/>
          <p:nvPr/>
        </p:nvSpPr>
        <p:spPr>
          <a:xfrm>
            <a:off x="542692" y="926797"/>
            <a:ext cx="4195436" cy="1973135"/>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Hyperactivity / impulsivity</a:t>
            </a:r>
            <a:endParaRPr sz="1100"/>
          </a:p>
          <a:p>
            <a:pPr indent="0" lvl="0" marL="0" marR="0" rtl="0" algn="l">
              <a:lnSpc>
                <a:spcPct val="100000"/>
              </a:lnSpc>
              <a:spcBef>
                <a:spcPts val="30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Aggression</a:t>
            </a:r>
            <a:endParaRPr sz="1100"/>
          </a:p>
          <a:p>
            <a:pPr indent="0" lvl="0" marL="0" marR="0" rtl="0" algn="l">
              <a:lnSpc>
                <a:spcPct val="100000"/>
              </a:lnSpc>
              <a:spcBef>
                <a:spcPts val="30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Motor stereotypies</a:t>
            </a:r>
            <a:endParaRPr sz="1100"/>
          </a:p>
          <a:p>
            <a:pPr indent="0" lvl="0" marL="0" marR="0" rtl="0" algn="l">
              <a:lnSpc>
                <a:spcPct val="100000"/>
              </a:lnSpc>
              <a:spcBef>
                <a:spcPts val="30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Limited expressive language</a:t>
            </a:r>
            <a:endParaRPr sz="1100"/>
          </a:p>
          <a:p>
            <a:pPr indent="0" lvl="0" marL="0" marR="0" rtl="0" algn="l">
              <a:lnSpc>
                <a:spcPct val="100000"/>
              </a:lnSpc>
              <a:spcBef>
                <a:spcPts val="30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Decreased social engagement</a:t>
            </a:r>
            <a:endParaRPr sz="1100"/>
          </a:p>
        </p:txBody>
      </p:sp>
      <p:sp>
        <p:nvSpPr>
          <p:cNvPr id="1209" name="Google Shape;1209;p150"/>
          <p:cNvSpPr/>
          <p:nvPr/>
        </p:nvSpPr>
        <p:spPr>
          <a:xfrm>
            <a:off x="235449" y="984869"/>
            <a:ext cx="248347" cy="321909"/>
          </a:xfrm>
          <a:custGeom>
            <a:rect b="b" l="l" r="r" t="t"/>
            <a:pathLst>
              <a:path extrusionOk="0" h="21600" w="21600">
                <a:moveTo>
                  <a:pt x="1385" y="0"/>
                </a:moveTo>
                <a:cubicBezTo>
                  <a:pt x="616" y="0"/>
                  <a:pt x="0" y="475"/>
                  <a:pt x="0" y="1069"/>
                </a:cubicBezTo>
                <a:cubicBezTo>
                  <a:pt x="0" y="1490"/>
                  <a:pt x="321" y="1855"/>
                  <a:pt x="782" y="2028"/>
                </a:cubicBezTo>
                <a:lnTo>
                  <a:pt x="782" y="21600"/>
                </a:lnTo>
                <a:lnTo>
                  <a:pt x="1993" y="21600"/>
                </a:lnTo>
                <a:lnTo>
                  <a:pt x="1993" y="2023"/>
                </a:lnTo>
                <a:cubicBezTo>
                  <a:pt x="2454" y="1850"/>
                  <a:pt x="2769" y="1490"/>
                  <a:pt x="2769" y="1069"/>
                </a:cubicBezTo>
                <a:cubicBezTo>
                  <a:pt x="2769" y="481"/>
                  <a:pt x="2155" y="0"/>
                  <a:pt x="1385" y="0"/>
                </a:cubicBezTo>
                <a:close/>
                <a:moveTo>
                  <a:pt x="6999" y="2126"/>
                </a:moveTo>
                <a:cubicBezTo>
                  <a:pt x="4468" y="2126"/>
                  <a:pt x="2565" y="2616"/>
                  <a:pt x="2565" y="2616"/>
                </a:cubicBezTo>
                <a:lnTo>
                  <a:pt x="2565" y="13368"/>
                </a:lnTo>
                <a:cubicBezTo>
                  <a:pt x="2565" y="13368"/>
                  <a:pt x="4468" y="12878"/>
                  <a:pt x="6999" y="12878"/>
                </a:cubicBezTo>
                <a:cubicBezTo>
                  <a:pt x="9530" y="12878"/>
                  <a:pt x="12210" y="14253"/>
                  <a:pt x="14916" y="14253"/>
                </a:cubicBezTo>
                <a:cubicBezTo>
                  <a:pt x="17622" y="14253"/>
                  <a:pt x="21600" y="13368"/>
                  <a:pt x="21600" y="13368"/>
                </a:cubicBezTo>
                <a:lnTo>
                  <a:pt x="21600" y="2616"/>
                </a:lnTo>
                <a:cubicBezTo>
                  <a:pt x="21600" y="2616"/>
                  <a:pt x="17615" y="3501"/>
                  <a:pt x="14916" y="3501"/>
                </a:cubicBezTo>
                <a:cubicBezTo>
                  <a:pt x="12217" y="3501"/>
                  <a:pt x="9530" y="2126"/>
                  <a:pt x="6999" y="2126"/>
                </a:cubicBezTo>
                <a:close/>
              </a:path>
            </a:pathLst>
          </a:custGeom>
          <a:solidFill>
            <a:srgbClr val="FF2600"/>
          </a:solidFill>
          <a:ln>
            <a:noFill/>
          </a:ln>
          <a:effectLst>
            <a:outerShdw blurRad="38100" rotWithShape="0" dir="5400000" dist="23000">
              <a:srgbClr val="000000">
                <a:alpha val="34901"/>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210" name="Google Shape;1210;p150"/>
          <p:cNvSpPr/>
          <p:nvPr/>
        </p:nvSpPr>
        <p:spPr>
          <a:xfrm>
            <a:off x="235449" y="1368356"/>
            <a:ext cx="248347" cy="321908"/>
          </a:xfrm>
          <a:custGeom>
            <a:rect b="b" l="l" r="r" t="t"/>
            <a:pathLst>
              <a:path extrusionOk="0" h="21600" w="21600">
                <a:moveTo>
                  <a:pt x="1385" y="0"/>
                </a:moveTo>
                <a:cubicBezTo>
                  <a:pt x="616" y="0"/>
                  <a:pt x="0" y="475"/>
                  <a:pt x="0" y="1069"/>
                </a:cubicBezTo>
                <a:cubicBezTo>
                  <a:pt x="0" y="1490"/>
                  <a:pt x="321" y="1855"/>
                  <a:pt x="782" y="2028"/>
                </a:cubicBezTo>
                <a:lnTo>
                  <a:pt x="782" y="21600"/>
                </a:lnTo>
                <a:lnTo>
                  <a:pt x="1993" y="21600"/>
                </a:lnTo>
                <a:lnTo>
                  <a:pt x="1993" y="2023"/>
                </a:lnTo>
                <a:cubicBezTo>
                  <a:pt x="2454" y="1850"/>
                  <a:pt x="2769" y="1490"/>
                  <a:pt x="2769" y="1069"/>
                </a:cubicBezTo>
                <a:cubicBezTo>
                  <a:pt x="2769" y="481"/>
                  <a:pt x="2155" y="0"/>
                  <a:pt x="1385" y="0"/>
                </a:cubicBezTo>
                <a:close/>
                <a:moveTo>
                  <a:pt x="6999" y="2126"/>
                </a:moveTo>
                <a:cubicBezTo>
                  <a:pt x="4468" y="2126"/>
                  <a:pt x="2565" y="2616"/>
                  <a:pt x="2565" y="2616"/>
                </a:cubicBezTo>
                <a:lnTo>
                  <a:pt x="2565" y="13368"/>
                </a:lnTo>
                <a:cubicBezTo>
                  <a:pt x="2565" y="13368"/>
                  <a:pt x="4468" y="12878"/>
                  <a:pt x="6999" y="12878"/>
                </a:cubicBezTo>
                <a:cubicBezTo>
                  <a:pt x="9530" y="12878"/>
                  <a:pt x="12210" y="14253"/>
                  <a:pt x="14916" y="14253"/>
                </a:cubicBezTo>
                <a:cubicBezTo>
                  <a:pt x="17622" y="14253"/>
                  <a:pt x="21600" y="13368"/>
                  <a:pt x="21600" y="13368"/>
                </a:cubicBezTo>
                <a:lnTo>
                  <a:pt x="21600" y="2616"/>
                </a:lnTo>
                <a:cubicBezTo>
                  <a:pt x="21600" y="2616"/>
                  <a:pt x="17615" y="3501"/>
                  <a:pt x="14916" y="3501"/>
                </a:cubicBezTo>
                <a:cubicBezTo>
                  <a:pt x="12217" y="3501"/>
                  <a:pt x="9530" y="2126"/>
                  <a:pt x="6999" y="2126"/>
                </a:cubicBezTo>
                <a:close/>
              </a:path>
            </a:pathLst>
          </a:custGeom>
          <a:solidFill>
            <a:srgbClr val="FF2600"/>
          </a:solidFill>
          <a:ln>
            <a:noFill/>
          </a:ln>
          <a:effectLst>
            <a:outerShdw blurRad="38100" rotWithShape="0" dir="5400000" dist="23000">
              <a:srgbClr val="000000">
                <a:alpha val="34901"/>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211" name="Google Shape;1211;p150"/>
          <p:cNvSpPr/>
          <p:nvPr/>
        </p:nvSpPr>
        <p:spPr>
          <a:xfrm>
            <a:off x="235449" y="1751843"/>
            <a:ext cx="248347" cy="321909"/>
          </a:xfrm>
          <a:custGeom>
            <a:rect b="b" l="l" r="r" t="t"/>
            <a:pathLst>
              <a:path extrusionOk="0" h="21600" w="21600">
                <a:moveTo>
                  <a:pt x="1385" y="0"/>
                </a:moveTo>
                <a:cubicBezTo>
                  <a:pt x="616" y="0"/>
                  <a:pt x="0" y="475"/>
                  <a:pt x="0" y="1069"/>
                </a:cubicBezTo>
                <a:cubicBezTo>
                  <a:pt x="0" y="1490"/>
                  <a:pt x="321" y="1855"/>
                  <a:pt x="782" y="2028"/>
                </a:cubicBezTo>
                <a:lnTo>
                  <a:pt x="782" y="21600"/>
                </a:lnTo>
                <a:lnTo>
                  <a:pt x="1993" y="21600"/>
                </a:lnTo>
                <a:lnTo>
                  <a:pt x="1993" y="2023"/>
                </a:lnTo>
                <a:cubicBezTo>
                  <a:pt x="2454" y="1850"/>
                  <a:pt x="2769" y="1490"/>
                  <a:pt x="2769" y="1069"/>
                </a:cubicBezTo>
                <a:cubicBezTo>
                  <a:pt x="2769" y="481"/>
                  <a:pt x="2155" y="0"/>
                  <a:pt x="1385" y="0"/>
                </a:cubicBezTo>
                <a:close/>
                <a:moveTo>
                  <a:pt x="6999" y="2126"/>
                </a:moveTo>
                <a:cubicBezTo>
                  <a:pt x="4468" y="2126"/>
                  <a:pt x="2565" y="2616"/>
                  <a:pt x="2565" y="2616"/>
                </a:cubicBezTo>
                <a:lnTo>
                  <a:pt x="2565" y="13368"/>
                </a:lnTo>
                <a:cubicBezTo>
                  <a:pt x="2565" y="13368"/>
                  <a:pt x="4468" y="12878"/>
                  <a:pt x="6999" y="12878"/>
                </a:cubicBezTo>
                <a:cubicBezTo>
                  <a:pt x="9530" y="12878"/>
                  <a:pt x="12210" y="14253"/>
                  <a:pt x="14916" y="14253"/>
                </a:cubicBezTo>
                <a:cubicBezTo>
                  <a:pt x="17622" y="14253"/>
                  <a:pt x="21600" y="13368"/>
                  <a:pt x="21600" y="13368"/>
                </a:cubicBezTo>
                <a:lnTo>
                  <a:pt x="21600" y="2616"/>
                </a:lnTo>
                <a:cubicBezTo>
                  <a:pt x="21600" y="2616"/>
                  <a:pt x="17615" y="3501"/>
                  <a:pt x="14916" y="3501"/>
                </a:cubicBezTo>
                <a:cubicBezTo>
                  <a:pt x="12217" y="3501"/>
                  <a:pt x="9530" y="2126"/>
                  <a:pt x="6999" y="2126"/>
                </a:cubicBezTo>
                <a:close/>
              </a:path>
            </a:pathLst>
          </a:custGeom>
          <a:solidFill>
            <a:srgbClr val="FF2600"/>
          </a:solidFill>
          <a:ln>
            <a:noFill/>
          </a:ln>
          <a:effectLst>
            <a:outerShdw blurRad="38100" rotWithShape="0" dir="5400000" dist="23000">
              <a:srgbClr val="000000">
                <a:alpha val="34901"/>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212" name="Google Shape;1212;p150"/>
          <p:cNvSpPr/>
          <p:nvPr/>
        </p:nvSpPr>
        <p:spPr>
          <a:xfrm>
            <a:off x="235449" y="2135330"/>
            <a:ext cx="248347" cy="321909"/>
          </a:xfrm>
          <a:custGeom>
            <a:rect b="b" l="l" r="r" t="t"/>
            <a:pathLst>
              <a:path extrusionOk="0" h="21600" w="21600">
                <a:moveTo>
                  <a:pt x="1385" y="0"/>
                </a:moveTo>
                <a:cubicBezTo>
                  <a:pt x="616" y="0"/>
                  <a:pt x="0" y="475"/>
                  <a:pt x="0" y="1069"/>
                </a:cubicBezTo>
                <a:cubicBezTo>
                  <a:pt x="0" y="1490"/>
                  <a:pt x="321" y="1855"/>
                  <a:pt x="782" y="2028"/>
                </a:cubicBezTo>
                <a:lnTo>
                  <a:pt x="782" y="21600"/>
                </a:lnTo>
                <a:lnTo>
                  <a:pt x="1993" y="21600"/>
                </a:lnTo>
                <a:lnTo>
                  <a:pt x="1993" y="2023"/>
                </a:lnTo>
                <a:cubicBezTo>
                  <a:pt x="2454" y="1850"/>
                  <a:pt x="2769" y="1490"/>
                  <a:pt x="2769" y="1069"/>
                </a:cubicBezTo>
                <a:cubicBezTo>
                  <a:pt x="2769" y="481"/>
                  <a:pt x="2155" y="0"/>
                  <a:pt x="1385" y="0"/>
                </a:cubicBezTo>
                <a:close/>
                <a:moveTo>
                  <a:pt x="6999" y="2126"/>
                </a:moveTo>
                <a:cubicBezTo>
                  <a:pt x="4468" y="2126"/>
                  <a:pt x="2565" y="2616"/>
                  <a:pt x="2565" y="2616"/>
                </a:cubicBezTo>
                <a:lnTo>
                  <a:pt x="2565" y="13368"/>
                </a:lnTo>
                <a:cubicBezTo>
                  <a:pt x="2565" y="13368"/>
                  <a:pt x="4468" y="12878"/>
                  <a:pt x="6999" y="12878"/>
                </a:cubicBezTo>
                <a:cubicBezTo>
                  <a:pt x="9530" y="12878"/>
                  <a:pt x="12210" y="14253"/>
                  <a:pt x="14916" y="14253"/>
                </a:cubicBezTo>
                <a:cubicBezTo>
                  <a:pt x="17622" y="14253"/>
                  <a:pt x="21600" y="13368"/>
                  <a:pt x="21600" y="13368"/>
                </a:cubicBezTo>
                <a:lnTo>
                  <a:pt x="21600" y="2616"/>
                </a:lnTo>
                <a:cubicBezTo>
                  <a:pt x="21600" y="2616"/>
                  <a:pt x="17615" y="3501"/>
                  <a:pt x="14916" y="3501"/>
                </a:cubicBezTo>
                <a:cubicBezTo>
                  <a:pt x="12217" y="3501"/>
                  <a:pt x="9530" y="2126"/>
                  <a:pt x="6999" y="2126"/>
                </a:cubicBezTo>
                <a:close/>
              </a:path>
            </a:pathLst>
          </a:custGeom>
          <a:solidFill>
            <a:srgbClr val="FF2600"/>
          </a:solidFill>
          <a:ln>
            <a:noFill/>
          </a:ln>
          <a:effectLst>
            <a:outerShdw blurRad="38100" rotWithShape="0" dir="5400000" dist="23000">
              <a:srgbClr val="000000">
                <a:alpha val="34901"/>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213" name="Google Shape;1213;p150"/>
          <p:cNvSpPr/>
          <p:nvPr/>
        </p:nvSpPr>
        <p:spPr>
          <a:xfrm>
            <a:off x="235449" y="2518818"/>
            <a:ext cx="248347" cy="321908"/>
          </a:xfrm>
          <a:custGeom>
            <a:rect b="b" l="l" r="r" t="t"/>
            <a:pathLst>
              <a:path extrusionOk="0" h="21600" w="21600">
                <a:moveTo>
                  <a:pt x="1385" y="0"/>
                </a:moveTo>
                <a:cubicBezTo>
                  <a:pt x="616" y="0"/>
                  <a:pt x="0" y="475"/>
                  <a:pt x="0" y="1069"/>
                </a:cubicBezTo>
                <a:cubicBezTo>
                  <a:pt x="0" y="1490"/>
                  <a:pt x="321" y="1855"/>
                  <a:pt x="782" y="2028"/>
                </a:cubicBezTo>
                <a:lnTo>
                  <a:pt x="782" y="21600"/>
                </a:lnTo>
                <a:lnTo>
                  <a:pt x="1993" y="21600"/>
                </a:lnTo>
                <a:lnTo>
                  <a:pt x="1993" y="2023"/>
                </a:lnTo>
                <a:cubicBezTo>
                  <a:pt x="2454" y="1850"/>
                  <a:pt x="2769" y="1490"/>
                  <a:pt x="2769" y="1069"/>
                </a:cubicBezTo>
                <a:cubicBezTo>
                  <a:pt x="2769" y="481"/>
                  <a:pt x="2155" y="0"/>
                  <a:pt x="1385" y="0"/>
                </a:cubicBezTo>
                <a:close/>
                <a:moveTo>
                  <a:pt x="6999" y="2126"/>
                </a:moveTo>
                <a:cubicBezTo>
                  <a:pt x="4468" y="2126"/>
                  <a:pt x="2565" y="2616"/>
                  <a:pt x="2565" y="2616"/>
                </a:cubicBezTo>
                <a:lnTo>
                  <a:pt x="2565" y="13368"/>
                </a:lnTo>
                <a:cubicBezTo>
                  <a:pt x="2565" y="13368"/>
                  <a:pt x="4468" y="12878"/>
                  <a:pt x="6999" y="12878"/>
                </a:cubicBezTo>
                <a:cubicBezTo>
                  <a:pt x="9530" y="12878"/>
                  <a:pt x="12210" y="14253"/>
                  <a:pt x="14916" y="14253"/>
                </a:cubicBezTo>
                <a:cubicBezTo>
                  <a:pt x="17622" y="14253"/>
                  <a:pt x="21600" y="13368"/>
                  <a:pt x="21600" y="13368"/>
                </a:cubicBezTo>
                <a:lnTo>
                  <a:pt x="21600" y="2616"/>
                </a:lnTo>
                <a:cubicBezTo>
                  <a:pt x="21600" y="2616"/>
                  <a:pt x="17615" y="3501"/>
                  <a:pt x="14916" y="3501"/>
                </a:cubicBezTo>
                <a:cubicBezTo>
                  <a:pt x="12217" y="3501"/>
                  <a:pt x="9530" y="2126"/>
                  <a:pt x="6999" y="2126"/>
                </a:cubicBezTo>
                <a:close/>
              </a:path>
            </a:pathLst>
          </a:custGeom>
          <a:solidFill>
            <a:srgbClr val="FF2600"/>
          </a:solidFill>
          <a:ln>
            <a:noFill/>
          </a:ln>
          <a:effectLst>
            <a:outerShdw blurRad="38100" rotWithShape="0" dir="5400000" dist="23000">
              <a:srgbClr val="000000">
                <a:alpha val="34901"/>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cxnSp>
        <p:nvCxnSpPr>
          <p:cNvPr id="1214" name="Google Shape;1214;p150"/>
          <p:cNvCxnSpPr/>
          <p:nvPr/>
        </p:nvCxnSpPr>
        <p:spPr>
          <a:xfrm>
            <a:off x="4279610" y="4302893"/>
            <a:ext cx="2578567" cy="1"/>
          </a:xfrm>
          <a:prstGeom prst="straightConnector1">
            <a:avLst/>
          </a:prstGeom>
          <a:noFill/>
          <a:ln cap="flat" cmpd="sng" w="38100">
            <a:solidFill>
              <a:srgbClr val="A7A7A7"/>
            </a:solidFill>
            <a:prstDash val="solid"/>
            <a:round/>
            <a:headEnd len="sm" w="sm" type="none"/>
            <a:tailEnd len="med" w="med" type="stealth"/>
          </a:ln>
          <a:effectLst>
            <a:outerShdw blurRad="38100" rotWithShape="0" dir="5400000" dist="20000">
              <a:srgbClr val="000000">
                <a:alpha val="37647"/>
              </a:srgbClr>
            </a:outerShdw>
          </a:effectLst>
        </p:spPr>
      </p:cxnSp>
      <p:sp>
        <p:nvSpPr>
          <p:cNvPr id="1215" name="Google Shape;1215;p150"/>
          <p:cNvSpPr txBox="1"/>
          <p:nvPr/>
        </p:nvSpPr>
        <p:spPr>
          <a:xfrm>
            <a:off x="6625715" y="680503"/>
            <a:ext cx="2097917" cy="1983594"/>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000000"/>
                </a:solidFill>
                <a:latin typeface="Arial"/>
                <a:ea typeface="Arial"/>
                <a:cs typeface="Arial"/>
                <a:sym typeface="Arial"/>
              </a:rPr>
              <a:t>Dx’ed with</a:t>
            </a:r>
            <a:endParaRPr sz="1100"/>
          </a:p>
          <a:p>
            <a:pPr indent="0" lvl="0" marL="0" marR="0" rtl="0" algn="l">
              <a:lnSpc>
                <a:spcPct val="100000"/>
              </a:lnSpc>
              <a:spcBef>
                <a:spcPts val="300"/>
              </a:spcBef>
              <a:spcAft>
                <a:spcPts val="0"/>
              </a:spcAft>
              <a:buClr>
                <a:srgbClr val="000000"/>
              </a:buClr>
              <a:buSzPts val="2200"/>
              <a:buFont typeface="Arial"/>
              <a:buNone/>
            </a:pPr>
            <a:r>
              <a:rPr b="0" i="0" lang="en" sz="2200" u="none" cap="none" strike="noStrike">
                <a:solidFill>
                  <a:srgbClr val="000000"/>
                </a:solidFill>
                <a:latin typeface="Arial"/>
                <a:ea typeface="Arial"/>
                <a:cs typeface="Arial"/>
                <a:sym typeface="Arial"/>
              </a:rPr>
              <a:t>ADHD, anxiety, depression, language delay,“odd” / “quirky” / “late bloomer”</a:t>
            </a:r>
            <a:endParaRPr sz="1100"/>
          </a:p>
        </p:txBody>
      </p:sp>
      <p:sp>
        <p:nvSpPr>
          <p:cNvPr id="1216" name="Google Shape;1216;p150"/>
          <p:cNvSpPr/>
          <p:nvPr/>
        </p:nvSpPr>
        <p:spPr>
          <a:xfrm>
            <a:off x="4844173" y="1913363"/>
            <a:ext cx="2236717" cy="2139596"/>
          </a:xfrm>
          <a:custGeom>
            <a:rect b="b" l="l" r="r" t="t"/>
            <a:pathLst>
              <a:path extrusionOk="0" h="21600" w="21600">
                <a:moveTo>
                  <a:pt x="0" y="0"/>
                </a:moveTo>
                <a:cubicBezTo>
                  <a:pt x="7814" y="41"/>
                  <a:pt x="15397" y="12543"/>
                  <a:pt x="21600" y="21600"/>
                </a:cubicBezTo>
              </a:path>
            </a:pathLst>
          </a:custGeom>
          <a:noFill/>
          <a:ln cap="flat" cmpd="sng" w="38100">
            <a:solidFill>
              <a:srgbClr val="000000"/>
            </a:solidFill>
            <a:prstDash val="solid"/>
            <a:round/>
            <a:headEnd len="sm" w="sm" type="none"/>
            <a:tailEnd len="sm" w="sm" type="none"/>
          </a:ln>
          <a:effectLst>
            <a:outerShdw blurRad="38100" rotWithShape="0" dir="5400000" dist="20000">
              <a:srgbClr val="000000">
                <a:alpha val="37647"/>
              </a:srgbClr>
            </a:outerShdw>
          </a:effectLst>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217" name="Google Shape;1217;p150"/>
          <p:cNvSpPr txBox="1"/>
          <p:nvPr/>
        </p:nvSpPr>
        <p:spPr>
          <a:xfrm>
            <a:off x="6775216" y="4057330"/>
            <a:ext cx="1798915" cy="763460"/>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Autism recognized</a:t>
            </a:r>
            <a:endParaRPr sz="1100"/>
          </a:p>
        </p:txBody>
      </p:sp>
      <p:sp>
        <p:nvSpPr>
          <p:cNvPr id="1218" name="Google Shape;1218;p150"/>
          <p:cNvSpPr txBox="1"/>
          <p:nvPr/>
        </p:nvSpPr>
        <p:spPr>
          <a:xfrm>
            <a:off x="325970" y="4057330"/>
            <a:ext cx="3856462" cy="411035"/>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Person flies under the radar</a:t>
            </a:r>
            <a:endParaRPr sz="1100"/>
          </a:p>
        </p:txBody>
      </p:sp>
      <p:sp>
        <p:nvSpPr>
          <p:cNvPr id="1219" name="Google Shape;1219;p150"/>
          <p:cNvSpPr/>
          <p:nvPr/>
        </p:nvSpPr>
        <p:spPr>
          <a:xfrm>
            <a:off x="125751" y="866661"/>
            <a:ext cx="4726346" cy="2093405"/>
          </a:xfrm>
          <a:prstGeom prst="roundRect">
            <a:avLst>
              <a:gd fmla="val 5596" name="adj"/>
            </a:avLst>
          </a:prstGeom>
          <a:noFill/>
          <a:ln cap="flat" cmpd="sng" w="25400">
            <a:solidFill>
              <a:srgbClr val="000000"/>
            </a:solidFill>
            <a:prstDash val="solid"/>
            <a:round/>
            <a:headEnd len="sm" w="sm" type="none"/>
            <a:tailEnd len="sm" w="sm" type="none"/>
          </a:ln>
          <a:effectLst>
            <a:outerShdw blurRad="38100" rotWithShape="0" dir="5400000" dist="23000">
              <a:srgbClr val="000000">
                <a:alpha val="34901"/>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cxnSp>
        <p:nvCxnSpPr>
          <p:cNvPr id="1220" name="Google Shape;1220;p150"/>
          <p:cNvCxnSpPr/>
          <p:nvPr/>
        </p:nvCxnSpPr>
        <p:spPr>
          <a:xfrm>
            <a:off x="2455375" y="2964773"/>
            <a:ext cx="1" cy="1145698"/>
          </a:xfrm>
          <a:prstGeom prst="straightConnector1">
            <a:avLst/>
          </a:prstGeom>
          <a:noFill/>
          <a:ln cap="flat" cmpd="sng" w="63500">
            <a:solidFill>
              <a:srgbClr val="000000"/>
            </a:solidFill>
            <a:prstDash val="solid"/>
            <a:round/>
            <a:headEnd len="sm" w="sm" type="none"/>
            <a:tailEnd len="med" w="med" type="stealth"/>
          </a:ln>
          <a:effectLst>
            <a:outerShdw blurRad="38100" rotWithShape="0" dir="5400000" dist="20000">
              <a:srgbClr val="000000">
                <a:alpha val="37647"/>
              </a:srgbClr>
            </a:outerShdw>
          </a:effectLst>
        </p:spPr>
      </p:cxnSp>
      <p:sp>
        <p:nvSpPr>
          <p:cNvPr id="1221" name="Google Shape;1221;p150"/>
          <p:cNvSpPr txBox="1"/>
          <p:nvPr/>
        </p:nvSpPr>
        <p:spPr>
          <a:xfrm>
            <a:off x="2523037" y="3273113"/>
            <a:ext cx="585751" cy="411035"/>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no</a:t>
            </a:r>
            <a:endParaRPr sz="1100"/>
          </a:p>
        </p:txBody>
      </p:sp>
      <p:sp>
        <p:nvSpPr>
          <p:cNvPr id="1222" name="Google Shape;1222;p150"/>
          <p:cNvSpPr txBox="1"/>
          <p:nvPr/>
        </p:nvSpPr>
        <p:spPr>
          <a:xfrm>
            <a:off x="4962701" y="2090768"/>
            <a:ext cx="585751" cy="411035"/>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yes</a:t>
            </a:r>
            <a:endParaRPr sz="1100"/>
          </a:p>
        </p:txBody>
      </p:sp>
      <p:cxnSp>
        <p:nvCxnSpPr>
          <p:cNvPr id="1223" name="Google Shape;1223;p150"/>
          <p:cNvCxnSpPr/>
          <p:nvPr/>
        </p:nvCxnSpPr>
        <p:spPr>
          <a:xfrm>
            <a:off x="7439838" y="2708891"/>
            <a:ext cx="1" cy="1313224"/>
          </a:xfrm>
          <a:prstGeom prst="straightConnector1">
            <a:avLst/>
          </a:prstGeom>
          <a:noFill/>
          <a:ln cap="flat" cmpd="sng" w="38100">
            <a:solidFill>
              <a:srgbClr val="A7A7A7"/>
            </a:solidFill>
            <a:prstDash val="solid"/>
            <a:round/>
            <a:headEnd len="sm" w="sm" type="none"/>
            <a:tailEnd len="med" w="med" type="stealth"/>
          </a:ln>
          <a:effectLst>
            <a:outerShdw blurRad="38100" rotWithShape="0" dir="5400000" dist="20000">
              <a:srgbClr val="000000">
                <a:alpha val="37647"/>
              </a:srgbClr>
            </a:outerShdw>
          </a:effectLst>
        </p:spPr>
      </p:cxnSp>
      <p:cxnSp>
        <p:nvCxnSpPr>
          <p:cNvPr id="1224" name="Google Shape;1224;p150"/>
          <p:cNvCxnSpPr/>
          <p:nvPr/>
        </p:nvCxnSpPr>
        <p:spPr>
          <a:xfrm>
            <a:off x="4844174" y="1913363"/>
            <a:ext cx="1638277" cy="1"/>
          </a:xfrm>
          <a:prstGeom prst="straightConnector1">
            <a:avLst/>
          </a:prstGeom>
          <a:noFill/>
          <a:ln cap="flat" cmpd="sng" w="63500">
            <a:solidFill>
              <a:srgbClr val="000000"/>
            </a:solidFill>
            <a:prstDash val="solid"/>
            <a:round/>
            <a:headEnd len="sm" w="sm" type="none"/>
            <a:tailEnd len="med" w="med" type="stealth"/>
          </a:ln>
          <a:effectLst>
            <a:outerShdw blurRad="38100" rotWithShape="0" dir="5400000" dist="20000">
              <a:srgbClr val="000000">
                <a:alpha val="37647"/>
              </a:srgbClr>
            </a:outerShdw>
          </a:effectLst>
        </p:spPr>
      </p:cxnSp>
      <p:sp>
        <p:nvSpPr>
          <p:cNvPr id="1225" name="Google Shape;1225;p150"/>
          <p:cNvSpPr txBox="1"/>
          <p:nvPr/>
        </p:nvSpPr>
        <p:spPr>
          <a:xfrm>
            <a:off x="4311107" y="4376313"/>
            <a:ext cx="2515099" cy="500499"/>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797979"/>
              </a:buClr>
              <a:buSzPts val="1500"/>
              <a:buFont typeface="Arial"/>
              <a:buNone/>
            </a:pPr>
            <a:r>
              <a:rPr b="0" i="0" lang="en" sz="1500" u="none" cap="none" strike="noStrike">
                <a:solidFill>
                  <a:srgbClr val="797979"/>
                </a:solidFill>
                <a:latin typeface="Arial"/>
                <a:ea typeface="Arial"/>
                <a:cs typeface="Arial"/>
                <a:sym typeface="Arial"/>
              </a:rPr>
              <a:t>Years of not understanding why everything is so hard </a:t>
            </a:r>
            <a:endParaRPr sz="1100"/>
          </a:p>
        </p:txBody>
      </p:sp>
      <p:sp>
        <p:nvSpPr>
          <p:cNvPr id="1226" name="Google Shape;1226;p150"/>
          <p:cNvSpPr txBox="1"/>
          <p:nvPr/>
        </p:nvSpPr>
        <p:spPr>
          <a:xfrm>
            <a:off x="7554069" y="2979704"/>
            <a:ext cx="1351436" cy="938648"/>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797979"/>
              </a:buClr>
              <a:buSzPts val="1500"/>
              <a:buFont typeface="Arial"/>
              <a:buNone/>
            </a:pPr>
            <a:r>
              <a:rPr b="0" i="0" lang="en" sz="1500" u="none" cap="none" strike="noStrike">
                <a:solidFill>
                  <a:srgbClr val="797979"/>
                </a:solidFill>
                <a:latin typeface="Arial"/>
                <a:ea typeface="Arial"/>
                <a:cs typeface="Arial"/>
                <a:sym typeface="Arial"/>
              </a:rPr>
              <a:t>Years of not understanding why everything is so hard </a:t>
            </a:r>
            <a:endParaRPr sz="1100"/>
          </a:p>
        </p:txBody>
      </p:sp>
      <p:sp>
        <p:nvSpPr>
          <p:cNvPr id="1227" name="Google Shape;1227;p150"/>
          <p:cNvSpPr txBox="1"/>
          <p:nvPr/>
        </p:nvSpPr>
        <p:spPr>
          <a:xfrm>
            <a:off x="5370198" y="1466782"/>
            <a:ext cx="585751" cy="411034"/>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yes</a:t>
            </a:r>
            <a:endParaRPr sz="1100"/>
          </a:p>
        </p:txBody>
      </p:sp>
      <p:sp>
        <p:nvSpPr>
          <p:cNvPr id="1228" name="Google Shape;1228;p150"/>
          <p:cNvSpPr txBox="1"/>
          <p:nvPr/>
        </p:nvSpPr>
        <p:spPr>
          <a:xfrm>
            <a:off x="133365" y="450920"/>
            <a:ext cx="2577139" cy="411034"/>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Autism symptoms</a:t>
            </a:r>
            <a:endParaRPr sz="1100"/>
          </a:p>
        </p:txBody>
      </p:sp>
      <p:sp>
        <p:nvSpPr>
          <p:cNvPr id="1229" name="Google Shape;1229;p150"/>
          <p:cNvSpPr txBox="1"/>
          <p:nvPr/>
        </p:nvSpPr>
        <p:spPr>
          <a:xfrm>
            <a:off x="2693218" y="450920"/>
            <a:ext cx="245389" cy="411034"/>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9"/>
                                        </p:tgtEl>
                                        <p:attrNameLst>
                                          <p:attrName>style.visibility</p:attrName>
                                        </p:attrNameLst>
                                      </p:cBhvr>
                                      <p:to>
                                        <p:strVal val="visible"/>
                                      </p:to>
                                    </p:set>
                                  </p:childTnLst>
                                </p:cTn>
                              </p:par>
                              <p:par>
                                <p:cTn fill="hold" nodeType="withEffect" presetClass="entr" presetID="1" presetSubtype="0">
                                  <p:stCondLst>
                                    <p:cond delay="500"/>
                                  </p:stCondLst>
                                  <p:childTnLst>
                                    <p:set>
                                      <p:cBhvr>
                                        <p:cTn dur="1" fill="hold">
                                          <p:stCondLst>
                                            <p:cond delay="0"/>
                                          </p:stCondLst>
                                        </p:cTn>
                                        <p:tgtEl>
                                          <p:spTgt spid="1219"/>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208"/>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209"/>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210"/>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211"/>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212"/>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2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26"/>
                                        </p:tgtEl>
                                        <p:attrNameLst>
                                          <p:attrName>style.visibility</p:attrName>
                                        </p:attrNameLst>
                                      </p:cBhvr>
                                      <p:to>
                                        <p:strVal val="visible"/>
                                      </p:to>
                                    </p:set>
                                  </p:childTnLst>
                                </p:cTn>
                              </p:par>
                              <p:par>
                                <p:cTn fill="hold" nodeType="withEffect" presetClass="entr" presetID="1" presetSubtype="0">
                                  <p:stCondLst>
                                    <p:cond delay="500"/>
                                  </p:stCondLst>
                                  <p:childTnLst>
                                    <p:set>
                                      <p:cBhvr>
                                        <p:cTn dur="1" fill="hold">
                                          <p:stCondLst>
                                            <p:cond delay="0"/>
                                          </p:stCondLst>
                                        </p:cTn>
                                        <p:tgtEl>
                                          <p:spTgt spid="1214"/>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500"/>
                                  </p:stCondLst>
                                  <p:childTnLst>
                                    <p:set>
                                      <p:cBhvr>
                                        <p:cTn dur="1" fill="hold">
                                          <p:stCondLst>
                                            <p:cond delay="0"/>
                                          </p:stCondLst>
                                        </p:cTn>
                                        <p:tgtEl>
                                          <p:spTgt spid="12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p151"/>
          <p:cNvSpPr txBox="1"/>
          <p:nvPr>
            <p:ph type="title"/>
          </p:nvPr>
        </p:nvSpPr>
        <p:spPr>
          <a:xfrm>
            <a:off x="457199" y="666749"/>
            <a:ext cx="8229601" cy="859537"/>
          </a:xfrm>
          <a:prstGeom prst="rect">
            <a:avLst/>
          </a:prstGeom>
          <a:noFill/>
          <a:ln>
            <a:noFill/>
          </a:ln>
        </p:spPr>
        <p:txBody>
          <a:bodyPr anchorCtr="0" anchor="ctr" bIns="45725" lIns="45725" spcFirstLastPara="1" rIns="45725" wrap="square" tIns="45725">
            <a:normAutofit/>
          </a:bodyPr>
          <a:lstStyle/>
          <a:p>
            <a:pPr indent="0" lvl="0" marL="0" rtl="0" algn="ctr">
              <a:lnSpc>
                <a:spcPct val="75000"/>
              </a:lnSpc>
              <a:spcBef>
                <a:spcPts val="0"/>
              </a:spcBef>
              <a:spcAft>
                <a:spcPts val="0"/>
              </a:spcAft>
              <a:buClr>
                <a:srgbClr val="C6531F"/>
              </a:buClr>
              <a:buSzPts val="2700"/>
              <a:buFont typeface="Arial Black"/>
              <a:buNone/>
            </a:pPr>
            <a:r>
              <a:rPr lang="en" sz="2700"/>
              <a:t>PAUSE AND THINK: COULD THIS BE AUTISM?</a:t>
            </a:r>
            <a:endParaRPr/>
          </a:p>
        </p:txBody>
      </p:sp>
      <p:sp>
        <p:nvSpPr>
          <p:cNvPr id="1235" name="Google Shape;1235;p151"/>
          <p:cNvSpPr txBox="1"/>
          <p:nvPr>
            <p:ph idx="1" type="body"/>
          </p:nvPr>
        </p:nvSpPr>
        <p:spPr>
          <a:xfrm>
            <a:off x="819354" y="1700219"/>
            <a:ext cx="4038601" cy="2025363"/>
          </a:xfrm>
          <a:prstGeom prst="rect">
            <a:avLst/>
          </a:prstGeom>
          <a:noFill/>
          <a:ln>
            <a:noFill/>
          </a:ln>
        </p:spPr>
        <p:txBody>
          <a:bodyPr anchorCtr="0" anchor="ctr" bIns="45725" lIns="45725" spcFirstLastPara="1" rIns="45725" wrap="square" tIns="45725">
            <a:normAutofit/>
          </a:bodyPr>
          <a:lstStyle/>
          <a:p>
            <a:pPr indent="0" lvl="0" marL="0" rtl="0" algn="l">
              <a:lnSpc>
                <a:spcPct val="100000"/>
              </a:lnSpc>
              <a:spcBef>
                <a:spcPts val="0"/>
              </a:spcBef>
              <a:spcAft>
                <a:spcPts val="0"/>
              </a:spcAft>
              <a:buClr>
                <a:srgbClr val="000000"/>
              </a:buClr>
              <a:buSzPts val="2000"/>
              <a:buFont typeface="Arial"/>
              <a:buNone/>
            </a:pPr>
            <a:r>
              <a:rPr lang="en" sz="2000"/>
              <a:t>“anxiety + ADHD”</a:t>
            </a:r>
            <a:endParaRPr/>
          </a:p>
          <a:p>
            <a:pPr indent="0" lvl="0" marL="0" rtl="0" algn="l">
              <a:lnSpc>
                <a:spcPct val="100000"/>
              </a:lnSpc>
              <a:spcBef>
                <a:spcPts val="1700"/>
              </a:spcBef>
              <a:spcAft>
                <a:spcPts val="0"/>
              </a:spcAft>
              <a:buClr>
                <a:srgbClr val="000000"/>
              </a:buClr>
              <a:buSzPts val="2000"/>
              <a:buFont typeface="Arial"/>
              <a:buNone/>
            </a:pPr>
            <a:r>
              <a:rPr lang="en" sz="2000"/>
              <a:t>meltdowns in a pre-teen or teen</a:t>
            </a:r>
            <a:endParaRPr/>
          </a:p>
          <a:p>
            <a:pPr indent="0" lvl="0" marL="0" rtl="0" algn="l">
              <a:lnSpc>
                <a:spcPct val="100000"/>
              </a:lnSpc>
              <a:spcBef>
                <a:spcPts val="1700"/>
              </a:spcBef>
              <a:spcAft>
                <a:spcPts val="0"/>
              </a:spcAft>
              <a:buClr>
                <a:srgbClr val="000000"/>
              </a:buClr>
              <a:buSzPts val="2000"/>
              <a:buFont typeface="Arial"/>
              <a:buNone/>
            </a:pPr>
            <a:r>
              <a:rPr lang="en" sz="2000"/>
              <a:t>CC: school trouble</a:t>
            </a:r>
            <a:endParaRPr/>
          </a:p>
          <a:p>
            <a:pPr indent="0" lvl="0" marL="0" rtl="0" algn="l">
              <a:lnSpc>
                <a:spcPct val="100000"/>
              </a:lnSpc>
              <a:spcBef>
                <a:spcPts val="1700"/>
              </a:spcBef>
              <a:spcAft>
                <a:spcPts val="0"/>
              </a:spcAft>
              <a:buClr>
                <a:srgbClr val="000000"/>
              </a:buClr>
              <a:buSzPts val="2000"/>
              <a:buFont typeface="Arial"/>
              <a:buNone/>
            </a:pPr>
            <a:r>
              <a:rPr lang="en" sz="2000"/>
              <a:t>? personality disorder</a:t>
            </a:r>
            <a:endParaRPr/>
          </a:p>
        </p:txBody>
      </p:sp>
      <p:grpSp>
        <p:nvGrpSpPr>
          <p:cNvPr id="1236" name="Google Shape;1236;p151"/>
          <p:cNvGrpSpPr/>
          <p:nvPr/>
        </p:nvGrpSpPr>
        <p:grpSpPr>
          <a:xfrm>
            <a:off x="5050945" y="1539659"/>
            <a:ext cx="2981807" cy="2346484"/>
            <a:chOff x="0" y="0"/>
            <a:chExt cx="3975740" cy="3128644"/>
          </a:xfrm>
        </p:grpSpPr>
        <p:pic>
          <p:nvPicPr>
            <p:cNvPr descr="Image" id="1237" name="Google Shape;1237;p151"/>
            <p:cNvPicPr preferRelativeResize="0"/>
            <p:nvPr/>
          </p:nvPicPr>
          <p:blipFill rotWithShape="1">
            <a:blip r:embed="rId3">
              <a:alphaModFix/>
            </a:blip>
            <a:srcRect b="0" l="0" r="0" t="0"/>
            <a:stretch/>
          </p:blipFill>
          <p:spPr>
            <a:xfrm>
              <a:off x="203200" y="203200"/>
              <a:ext cx="3569340" cy="2684144"/>
            </a:xfrm>
            <a:prstGeom prst="rect">
              <a:avLst/>
            </a:prstGeom>
            <a:noFill/>
            <a:ln>
              <a:noFill/>
            </a:ln>
          </p:spPr>
        </p:pic>
        <p:pic>
          <p:nvPicPr>
            <p:cNvPr descr="Image" id="1238" name="Google Shape;1238;p151"/>
            <p:cNvPicPr preferRelativeResize="0"/>
            <p:nvPr/>
          </p:nvPicPr>
          <p:blipFill rotWithShape="1">
            <a:blip r:embed="rId4">
              <a:alphaModFix/>
            </a:blip>
            <a:srcRect b="0" l="0" r="0" t="0"/>
            <a:stretch/>
          </p:blipFill>
          <p:spPr>
            <a:xfrm>
              <a:off x="0" y="0"/>
              <a:ext cx="3975740" cy="3128644"/>
            </a:xfrm>
            <a:prstGeom prst="rect">
              <a:avLst/>
            </a:prstGeom>
            <a:noFill/>
            <a:ln>
              <a:noFill/>
            </a:ln>
          </p:spPr>
        </p:pic>
      </p:grpSp>
      <p:sp>
        <p:nvSpPr>
          <p:cNvPr id="1239" name="Google Shape;1239;p151"/>
          <p:cNvSpPr txBox="1"/>
          <p:nvPr/>
        </p:nvSpPr>
        <p:spPr>
          <a:xfrm>
            <a:off x="990180" y="4183859"/>
            <a:ext cx="6758396" cy="594503"/>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Remember: the diagnosis might have been missed earlier in life (even by skilled clinicians!).</a:t>
            </a:r>
            <a:endParaRPr sz="1100"/>
          </a:p>
        </p:txBody>
      </p:sp>
    </p:spTree>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grpSp>
        <p:nvGrpSpPr>
          <p:cNvPr id="1244" name="Google Shape;1244;p152"/>
          <p:cNvGrpSpPr/>
          <p:nvPr/>
        </p:nvGrpSpPr>
        <p:grpSpPr>
          <a:xfrm>
            <a:off x="3400899" y="1463533"/>
            <a:ext cx="2342203" cy="2842568"/>
            <a:chOff x="0" y="-1"/>
            <a:chExt cx="3122936" cy="3790089"/>
          </a:xfrm>
        </p:grpSpPr>
        <p:pic>
          <p:nvPicPr>
            <p:cNvPr descr="Image" id="1245" name="Google Shape;1245;p152"/>
            <p:cNvPicPr preferRelativeResize="0"/>
            <p:nvPr/>
          </p:nvPicPr>
          <p:blipFill rotWithShape="1">
            <a:blip r:embed="rId3">
              <a:alphaModFix/>
            </a:blip>
            <a:srcRect b="0" l="27532" r="27532" t="0"/>
            <a:stretch/>
          </p:blipFill>
          <p:spPr>
            <a:xfrm>
              <a:off x="50800" y="38100"/>
              <a:ext cx="3021336" cy="3637688"/>
            </a:xfrm>
            <a:prstGeom prst="rect">
              <a:avLst/>
            </a:prstGeom>
            <a:noFill/>
            <a:ln>
              <a:noFill/>
            </a:ln>
          </p:spPr>
        </p:pic>
        <p:pic>
          <p:nvPicPr>
            <p:cNvPr descr="Image" id="1246" name="Google Shape;1246;p152"/>
            <p:cNvPicPr preferRelativeResize="0"/>
            <p:nvPr/>
          </p:nvPicPr>
          <p:blipFill rotWithShape="1">
            <a:blip r:embed="rId4">
              <a:alphaModFix/>
            </a:blip>
            <a:srcRect b="0" l="0" r="0" t="0"/>
            <a:stretch/>
          </p:blipFill>
          <p:spPr>
            <a:xfrm>
              <a:off x="0" y="-1"/>
              <a:ext cx="3122936" cy="3790089"/>
            </a:xfrm>
            <a:prstGeom prst="rect">
              <a:avLst/>
            </a:prstGeom>
            <a:noFill/>
            <a:ln>
              <a:noFill/>
            </a:ln>
          </p:spPr>
        </p:pic>
      </p:grpSp>
      <p:sp>
        <p:nvSpPr>
          <p:cNvPr id="1247" name="Google Shape;1247;p152"/>
          <p:cNvSpPr txBox="1"/>
          <p:nvPr/>
        </p:nvSpPr>
        <p:spPr>
          <a:xfrm>
            <a:off x="5014522" y="4795743"/>
            <a:ext cx="4075026" cy="297322"/>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Piled Higher and Deeper (PHD Comics)</a:t>
            </a:r>
            <a:endParaRPr sz="1100"/>
          </a:p>
        </p:txBody>
      </p:sp>
      <p:sp>
        <p:nvSpPr>
          <p:cNvPr id="1248" name="Google Shape;1248;p152"/>
          <p:cNvSpPr txBox="1"/>
          <p:nvPr/>
        </p:nvSpPr>
        <p:spPr>
          <a:xfrm>
            <a:off x="-4147" y="399754"/>
            <a:ext cx="9152295" cy="574139"/>
          </a:xfrm>
          <a:prstGeom prst="rect">
            <a:avLst/>
          </a:prstGeom>
          <a:noFill/>
          <a:ln>
            <a:noFill/>
          </a:ln>
        </p:spPr>
        <p:txBody>
          <a:bodyPr anchorCtr="0" anchor="b" bIns="19050" lIns="19050" spcFirstLastPara="1" rIns="19050" wrap="square" tIns="19050">
            <a:normAutofit/>
          </a:bodyPr>
          <a:lstStyle/>
          <a:p>
            <a:pPr indent="0" lvl="0" marL="0" marR="0" rtl="0" algn="ctr">
              <a:lnSpc>
                <a:spcPct val="100000"/>
              </a:lnSpc>
              <a:spcBef>
                <a:spcPts val="0"/>
              </a:spcBef>
              <a:spcAft>
                <a:spcPts val="0"/>
              </a:spcAft>
              <a:buClr>
                <a:srgbClr val="000000"/>
              </a:buClr>
              <a:buSzPts val="3500"/>
              <a:buFont typeface="Arial"/>
              <a:buNone/>
            </a:pPr>
            <a:r>
              <a:rPr b="0" i="0" lang="en" sz="3500" u="none" cap="none" strike="noStrike">
                <a:solidFill>
                  <a:srgbClr val="000000"/>
                </a:solidFill>
                <a:latin typeface="Arial"/>
                <a:ea typeface="Arial"/>
                <a:cs typeface="Arial"/>
                <a:sym typeface="Arial"/>
              </a:rPr>
              <a:t>What causes autism?</a:t>
            </a:r>
            <a:endParaRPr sz="1100"/>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p153"/>
          <p:cNvSpPr txBox="1"/>
          <p:nvPr/>
        </p:nvSpPr>
        <p:spPr>
          <a:xfrm>
            <a:off x="1412722" y="383173"/>
            <a:ext cx="6318556" cy="433892"/>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B00"/>
              </a:buClr>
              <a:buSzPts val="2400"/>
              <a:buFont typeface="Arial"/>
              <a:buNone/>
            </a:pPr>
            <a:r>
              <a:rPr b="0" i="0" lang="en" sz="2400" u="none" cap="none" strike="noStrike">
                <a:solidFill>
                  <a:srgbClr val="FFFB00"/>
                </a:solidFill>
                <a:latin typeface="Arial"/>
                <a:ea typeface="Arial"/>
                <a:cs typeface="Arial"/>
                <a:sym typeface="Arial"/>
              </a:rPr>
              <a:t>Genetic changes cause most cases of autism.</a:t>
            </a:r>
            <a:endParaRPr sz="1100"/>
          </a:p>
        </p:txBody>
      </p:sp>
      <p:sp>
        <p:nvSpPr>
          <p:cNvPr id="1254" name="Google Shape;1254;p153"/>
          <p:cNvSpPr txBox="1"/>
          <p:nvPr/>
        </p:nvSpPr>
        <p:spPr>
          <a:xfrm>
            <a:off x="2143682" y="-1932346"/>
            <a:ext cx="100963" cy="491489"/>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1A1A1A"/>
              </a:buClr>
              <a:buSzPts val="1400"/>
              <a:buFont typeface="Helvetica Neue"/>
              <a:buNone/>
            </a:pPr>
            <a:r>
              <a:t/>
            </a:r>
            <a:endParaRPr b="0" baseline="-2500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1A1A1A"/>
              </a:buClr>
              <a:buSzPts val="1400"/>
              <a:buFont typeface="Helvetica Neue"/>
              <a:buNone/>
            </a:pPr>
            <a:r>
              <a:t/>
            </a:r>
            <a:endParaRPr b="0" baseline="-25000" i="0" sz="1400" u="none" cap="none" strike="noStrike">
              <a:solidFill>
                <a:srgbClr val="000000"/>
              </a:solidFill>
              <a:latin typeface="Calibri"/>
              <a:ea typeface="Calibri"/>
              <a:cs typeface="Calibri"/>
              <a:sym typeface="Calibri"/>
            </a:endParaRPr>
          </a:p>
        </p:txBody>
      </p:sp>
      <p:sp>
        <p:nvSpPr>
          <p:cNvPr id="1255" name="Google Shape;1255;p153"/>
          <p:cNvSpPr txBox="1"/>
          <p:nvPr/>
        </p:nvSpPr>
        <p:spPr>
          <a:xfrm>
            <a:off x="1635533" y="1024111"/>
            <a:ext cx="1077659" cy="3886305"/>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ANK2</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ARID1B	BCL11A	MED13L</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ASH1L	CACNA1H	MET</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ASXL3	CACNA2D3MSNP1AS</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CHD8	CHD2	NCKAP1</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CUL3	CNTN4	NLGN3</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DSCAM	CNTNAP2	NRXN1I</a:t>
            </a:r>
            <a:endParaRPr sz="1100"/>
          </a:p>
        </p:txBody>
      </p:sp>
      <p:sp>
        <p:nvSpPr>
          <p:cNvPr id="1256" name="Google Shape;1256;p153"/>
          <p:cNvSpPr txBox="1"/>
          <p:nvPr/>
        </p:nvSpPr>
        <p:spPr>
          <a:xfrm>
            <a:off x="3264056" y="1024111"/>
            <a:ext cx="1077659" cy="368628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BCKDK</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DYRK1A	CTNND2	PTCHD1</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GRIN2B	DEAF1	RANBP17</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KATNAL2	ERBIN	RIMS1</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KMT5B	FOXP1	SCN9A</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MYTIL	GABRB3	SHANK2</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MECP2</a:t>
            </a:r>
            <a:endParaRPr sz="1100"/>
          </a:p>
        </p:txBody>
      </p:sp>
      <p:sp>
        <p:nvSpPr>
          <p:cNvPr id="1257" name="Google Shape;1257;p153"/>
          <p:cNvSpPr txBox="1"/>
          <p:nvPr/>
        </p:nvSpPr>
        <p:spPr>
          <a:xfrm>
            <a:off x="4892579" y="1024111"/>
            <a:ext cx="1077659" cy="288618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POGZ	GRIP1	SPAST</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PTEN	ILF2	TNRC6B</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RELN	INTS6	USP7</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SCN2A	IRF2BPL	WAC</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SETD5	KAT2B		</a:t>
            </a:r>
            <a:endParaRPr sz="1100"/>
          </a:p>
        </p:txBody>
      </p:sp>
      <p:sp>
        <p:nvSpPr>
          <p:cNvPr id="1258" name="Google Shape;1258;p153"/>
          <p:cNvSpPr txBox="1"/>
          <p:nvPr/>
        </p:nvSpPr>
        <p:spPr>
          <a:xfrm>
            <a:off x="6521102" y="1024111"/>
            <a:ext cx="1077659" cy="2686155"/>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SYNGAP1	KMT2A	</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TBR1	KMT2C	</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TRIP12	MAGEL2</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WDFY3</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SHANK3	KDM5B</a:t>
            </a:r>
            <a:endParaRPr sz="1100"/>
          </a:p>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NAA15	GIGYF2	SLC6A1</a:t>
            </a:r>
            <a:endParaRPr sz="1100"/>
          </a:p>
          <a:p>
            <a:pPr indent="0" lvl="0" marL="0" marR="0" rtl="0" algn="l">
              <a:lnSpc>
                <a:spcPct val="100000"/>
              </a:lnSpc>
              <a:spcBef>
                <a:spcPts val="0"/>
              </a:spcBef>
              <a:spcAft>
                <a:spcPts val="0"/>
              </a:spcAft>
              <a:buClr>
                <a:srgbClr val="FFFB00"/>
              </a:buClr>
              <a:buSzPts val="1400"/>
              <a:buFont typeface="Arial"/>
              <a:buNone/>
            </a:pPr>
            <a:r>
              <a:rPr b="1" i="0" lang="en" sz="1400" u="none" cap="none" strike="noStrike">
                <a:solidFill>
                  <a:srgbClr val="FFFB00"/>
                </a:solidFill>
                <a:latin typeface="Arial"/>
                <a:ea typeface="Arial"/>
                <a:cs typeface="Arial"/>
                <a:sym typeface="Arial"/>
              </a:rPr>
              <a:t>FMR1</a:t>
            </a:r>
            <a:endParaRPr sz="1100"/>
          </a:p>
        </p:txBody>
      </p:sp>
      <p:sp>
        <p:nvSpPr>
          <p:cNvPr id="1259" name="Google Shape;1259;p153"/>
          <p:cNvSpPr txBox="1"/>
          <p:nvPr/>
        </p:nvSpPr>
        <p:spPr>
          <a:xfrm>
            <a:off x="7650583" y="4730137"/>
            <a:ext cx="1384271" cy="35066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0" i="0" lang="en" sz="1800" u="none" cap="none" strike="noStrike">
                <a:solidFill>
                  <a:srgbClr val="FFFFFF"/>
                </a:solidFill>
                <a:latin typeface="Arial"/>
                <a:ea typeface="Arial"/>
                <a:cs typeface="Arial"/>
                <a:sym typeface="Arial"/>
              </a:rPr>
              <a:t>SFARI Gene</a:t>
            </a:r>
            <a:endParaRPr sz="1100"/>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grpSp>
        <p:nvGrpSpPr>
          <p:cNvPr id="1264" name="Google Shape;1264;p154"/>
          <p:cNvGrpSpPr/>
          <p:nvPr/>
        </p:nvGrpSpPr>
        <p:grpSpPr>
          <a:xfrm>
            <a:off x="347782" y="1001318"/>
            <a:ext cx="1704449" cy="3812630"/>
            <a:chOff x="-1" y="0"/>
            <a:chExt cx="2272596" cy="5083506"/>
          </a:xfrm>
        </p:grpSpPr>
        <p:pic>
          <p:nvPicPr>
            <p:cNvPr descr="image5.png" id="1265" name="Google Shape;1265;p154"/>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50000" stPos="0" sy="-100000" ky="0"/>
            </a:effectLst>
          </p:spPr>
        </p:pic>
        <p:grpSp>
          <p:nvGrpSpPr>
            <p:cNvPr id="1266" name="Google Shape;1266;p154"/>
            <p:cNvGrpSpPr/>
            <p:nvPr/>
          </p:nvGrpSpPr>
          <p:grpSpPr>
            <a:xfrm>
              <a:off x="1212508" y="13930"/>
              <a:ext cx="1060087" cy="1059198"/>
              <a:chOff x="-1" y="-1"/>
              <a:chExt cx="1060085" cy="1059196"/>
            </a:xfrm>
          </p:grpSpPr>
          <p:sp>
            <p:nvSpPr>
              <p:cNvPr id="1267" name="Google Shape;1267;p154"/>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268" name="Google Shape;1268;p154"/>
              <p:cNvPicPr preferRelativeResize="0"/>
              <p:nvPr/>
            </p:nvPicPr>
            <p:blipFill rotWithShape="1">
              <a:blip r:embed="rId4">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269" name="Google Shape;1269;p154"/>
            <p:cNvGrpSpPr/>
            <p:nvPr/>
          </p:nvGrpSpPr>
          <p:grpSpPr>
            <a:xfrm>
              <a:off x="-1" y="1322364"/>
              <a:ext cx="1060086" cy="1059197"/>
              <a:chOff x="-1" y="-1"/>
              <a:chExt cx="1060085" cy="1059196"/>
            </a:xfrm>
          </p:grpSpPr>
          <p:sp>
            <p:nvSpPr>
              <p:cNvPr id="1270" name="Google Shape;1270;p154"/>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271" name="Google Shape;1271;p154"/>
              <p:cNvPicPr preferRelativeResize="0"/>
              <p:nvPr/>
            </p:nvPicPr>
            <p:blipFill rotWithShape="1">
              <a:blip r:embed="rId5">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272" name="Google Shape;1272;p154"/>
            <p:cNvGrpSpPr/>
            <p:nvPr/>
          </p:nvGrpSpPr>
          <p:grpSpPr>
            <a:xfrm>
              <a:off x="1212508" y="1322364"/>
              <a:ext cx="1060087" cy="1059197"/>
              <a:chOff x="-1" y="-1"/>
              <a:chExt cx="1060085" cy="1059196"/>
            </a:xfrm>
          </p:grpSpPr>
          <p:sp>
            <p:nvSpPr>
              <p:cNvPr id="1273" name="Google Shape;1273;p154"/>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274" name="Google Shape;1274;p154"/>
              <p:cNvPicPr preferRelativeResize="0"/>
              <p:nvPr/>
            </p:nvPicPr>
            <p:blipFill rotWithShape="1">
              <a:blip r:embed="rId6">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275" name="Google Shape;1275;p154"/>
            <p:cNvGrpSpPr/>
            <p:nvPr/>
          </p:nvGrpSpPr>
          <p:grpSpPr>
            <a:xfrm>
              <a:off x="-1" y="2715875"/>
              <a:ext cx="1060086" cy="1059197"/>
              <a:chOff x="-1" y="-1"/>
              <a:chExt cx="1060085" cy="1059196"/>
            </a:xfrm>
          </p:grpSpPr>
          <p:sp>
            <p:nvSpPr>
              <p:cNvPr id="1276" name="Google Shape;1276;p154"/>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277" name="Google Shape;1277;p154"/>
              <p:cNvPicPr preferRelativeResize="0"/>
              <p:nvPr/>
            </p:nvPicPr>
            <p:blipFill rotWithShape="1">
              <a:blip r:embed="rId7">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278" name="Google Shape;1278;p154"/>
            <p:cNvGrpSpPr/>
            <p:nvPr/>
          </p:nvGrpSpPr>
          <p:grpSpPr>
            <a:xfrm>
              <a:off x="1212508" y="2697909"/>
              <a:ext cx="1060087" cy="1059198"/>
              <a:chOff x="-1" y="-1"/>
              <a:chExt cx="1060085" cy="1059196"/>
            </a:xfrm>
          </p:grpSpPr>
          <p:sp>
            <p:nvSpPr>
              <p:cNvPr id="1279" name="Google Shape;1279;p154"/>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280" name="Google Shape;1280;p154"/>
              <p:cNvPicPr preferRelativeResize="0"/>
              <p:nvPr/>
            </p:nvPicPr>
            <p:blipFill rotWithShape="1">
              <a:blip r:embed="rId8">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281" name="Google Shape;1281;p154"/>
            <p:cNvGrpSpPr/>
            <p:nvPr/>
          </p:nvGrpSpPr>
          <p:grpSpPr>
            <a:xfrm>
              <a:off x="-1" y="4024308"/>
              <a:ext cx="1060086" cy="1059198"/>
              <a:chOff x="-1" y="-1"/>
              <a:chExt cx="1060085" cy="1059196"/>
            </a:xfrm>
          </p:grpSpPr>
          <p:sp>
            <p:nvSpPr>
              <p:cNvPr id="1282" name="Google Shape;1282;p154"/>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283" name="Google Shape;1283;p154"/>
              <p:cNvPicPr preferRelativeResize="0"/>
              <p:nvPr/>
            </p:nvPicPr>
            <p:blipFill rotWithShape="1">
              <a:blip r:embed="rId9">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284" name="Google Shape;1284;p154"/>
            <p:cNvGrpSpPr/>
            <p:nvPr/>
          </p:nvGrpSpPr>
          <p:grpSpPr>
            <a:xfrm>
              <a:off x="1212508" y="4006342"/>
              <a:ext cx="1060087" cy="1059198"/>
              <a:chOff x="-1" y="-1"/>
              <a:chExt cx="1060085" cy="1059196"/>
            </a:xfrm>
          </p:grpSpPr>
          <p:sp>
            <p:nvSpPr>
              <p:cNvPr id="1285" name="Google Shape;1285;p154"/>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286" name="Google Shape;1286;p154"/>
              <p:cNvPicPr preferRelativeResize="0"/>
              <p:nvPr/>
            </p:nvPicPr>
            <p:blipFill rotWithShape="1">
              <a:blip r:embed="rId10">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grpSp>
        <p:nvGrpSpPr>
          <p:cNvPr id="1287" name="Google Shape;1287;p154"/>
          <p:cNvGrpSpPr/>
          <p:nvPr/>
        </p:nvGrpSpPr>
        <p:grpSpPr>
          <a:xfrm>
            <a:off x="335275" y="1005264"/>
            <a:ext cx="1729463" cy="3801711"/>
            <a:chOff x="0" y="0"/>
            <a:chExt cx="2305950" cy="5068947"/>
          </a:xfrm>
        </p:grpSpPr>
        <p:sp>
          <p:nvSpPr>
            <p:cNvPr id="1288" name="Google Shape;1288;p154"/>
            <p:cNvSpPr/>
            <p:nvPr/>
          </p:nvSpPr>
          <p:spPr>
            <a:xfrm>
              <a:off x="1212509" y="0"/>
              <a:ext cx="1093441" cy="1076535"/>
            </a:xfrm>
            <a:prstGeom prst="roundRect">
              <a:avLst>
                <a:gd fmla="val 11283" name="adj"/>
              </a:avLst>
            </a:prstGeom>
            <a:solidFill>
              <a:srgbClr val="00FDFF">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289" name="Google Shape;1289;p154"/>
            <p:cNvSpPr/>
            <p:nvPr/>
          </p:nvSpPr>
          <p:spPr>
            <a:xfrm>
              <a:off x="0" y="0"/>
              <a:ext cx="1093440" cy="1076535"/>
            </a:xfrm>
            <a:prstGeom prst="roundRect">
              <a:avLst>
                <a:gd fmla="val 11283" name="adj"/>
              </a:avLst>
            </a:prstGeom>
            <a:solidFill>
              <a:srgbClr val="FF2F92">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290" name="Google Shape;1290;p154"/>
            <p:cNvSpPr/>
            <p:nvPr/>
          </p:nvSpPr>
          <p:spPr>
            <a:xfrm>
              <a:off x="0" y="1308433"/>
              <a:ext cx="1093440" cy="1076535"/>
            </a:xfrm>
            <a:prstGeom prst="roundRect">
              <a:avLst>
                <a:gd fmla="val 11283" name="adj"/>
              </a:avLst>
            </a:prstGeom>
            <a:solidFill>
              <a:srgbClr val="009051">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291" name="Google Shape;1291;p154"/>
            <p:cNvSpPr/>
            <p:nvPr/>
          </p:nvSpPr>
          <p:spPr>
            <a:xfrm>
              <a:off x="1212509" y="1308433"/>
              <a:ext cx="1093441" cy="1076535"/>
            </a:xfrm>
            <a:prstGeom prst="roundRect">
              <a:avLst>
                <a:gd fmla="val 11283" name="adj"/>
              </a:avLst>
            </a:prstGeom>
            <a:solidFill>
              <a:srgbClr val="FFFB00">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292" name="Google Shape;1292;p154"/>
            <p:cNvSpPr/>
            <p:nvPr/>
          </p:nvSpPr>
          <p:spPr>
            <a:xfrm>
              <a:off x="0" y="2701943"/>
              <a:ext cx="1093440" cy="1076536"/>
            </a:xfrm>
            <a:prstGeom prst="roundRect">
              <a:avLst>
                <a:gd fmla="val 11283" name="adj"/>
              </a:avLst>
            </a:prstGeom>
            <a:solidFill>
              <a:srgbClr val="FF9300">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293" name="Google Shape;1293;p154"/>
            <p:cNvSpPr/>
            <p:nvPr/>
          </p:nvSpPr>
          <p:spPr>
            <a:xfrm>
              <a:off x="1212509" y="2675308"/>
              <a:ext cx="1093441" cy="1076536"/>
            </a:xfrm>
            <a:prstGeom prst="roundRect">
              <a:avLst>
                <a:gd fmla="val 11283" name="adj"/>
              </a:avLst>
            </a:prstGeom>
            <a:solidFill>
              <a:srgbClr val="FF2600">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294" name="Google Shape;1294;p154"/>
            <p:cNvSpPr/>
            <p:nvPr/>
          </p:nvSpPr>
          <p:spPr>
            <a:xfrm>
              <a:off x="0" y="3992411"/>
              <a:ext cx="1093440" cy="1076536"/>
            </a:xfrm>
            <a:prstGeom prst="roundRect">
              <a:avLst>
                <a:gd fmla="val 11283" name="adj"/>
              </a:avLst>
            </a:prstGeom>
            <a:solidFill>
              <a:srgbClr val="942193">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grpSp>
      <p:cxnSp>
        <p:nvCxnSpPr>
          <p:cNvPr id="1295" name="Google Shape;1295;p154"/>
          <p:cNvCxnSpPr/>
          <p:nvPr/>
        </p:nvCxnSpPr>
        <p:spPr>
          <a:xfrm>
            <a:off x="347936" y="700198"/>
            <a:ext cx="8229601" cy="1"/>
          </a:xfrm>
          <a:prstGeom prst="straightConnector1">
            <a:avLst/>
          </a:prstGeom>
          <a:noFill/>
          <a:ln cap="flat" cmpd="sng" w="25400">
            <a:solidFill>
              <a:srgbClr val="FFFFFF"/>
            </a:solidFill>
            <a:prstDash val="solid"/>
            <a:miter lim="400000"/>
            <a:headEnd len="sm" w="sm" type="none"/>
            <a:tailEnd len="sm" w="sm" type="none"/>
          </a:ln>
        </p:spPr>
      </p:cxnSp>
      <p:cxnSp>
        <p:nvCxnSpPr>
          <p:cNvPr id="1296" name="Google Shape;1296;p154"/>
          <p:cNvCxnSpPr/>
          <p:nvPr/>
        </p:nvCxnSpPr>
        <p:spPr>
          <a:xfrm rot="10800000">
            <a:off x="2202727" y="2873106"/>
            <a:ext cx="591736" cy="1"/>
          </a:xfrm>
          <a:prstGeom prst="straightConnector1">
            <a:avLst/>
          </a:prstGeom>
          <a:noFill/>
          <a:ln cap="flat" cmpd="sng" w="12700">
            <a:solidFill>
              <a:srgbClr val="FFFFFF"/>
            </a:solidFill>
            <a:prstDash val="solid"/>
            <a:miter lim="400000"/>
            <a:headEnd len="med" w="med" type="triangle"/>
            <a:tailEnd len="sm" w="sm" type="none"/>
          </a:ln>
        </p:spPr>
      </p:cxnSp>
      <p:grpSp>
        <p:nvGrpSpPr>
          <p:cNvPr id="1297" name="Google Shape;1297;p154"/>
          <p:cNvGrpSpPr/>
          <p:nvPr/>
        </p:nvGrpSpPr>
        <p:grpSpPr>
          <a:xfrm>
            <a:off x="6501704" y="1829079"/>
            <a:ext cx="2353570" cy="1916818"/>
            <a:chOff x="0" y="-1"/>
            <a:chExt cx="3138091" cy="2555756"/>
          </a:xfrm>
        </p:grpSpPr>
        <p:sp>
          <p:nvSpPr>
            <p:cNvPr id="1298" name="Google Shape;1298;p154"/>
            <p:cNvSpPr/>
            <p:nvPr/>
          </p:nvSpPr>
          <p:spPr>
            <a:xfrm>
              <a:off x="0" y="-1"/>
              <a:ext cx="3137995" cy="2555756"/>
            </a:xfrm>
            <a:custGeom>
              <a:rect b="b" l="l" r="r" t="t"/>
              <a:pathLst>
                <a:path extrusionOk="0" h="21600" w="21600">
                  <a:moveTo>
                    <a:pt x="0" y="1856"/>
                  </a:moveTo>
                  <a:lnTo>
                    <a:pt x="0" y="1856"/>
                  </a:lnTo>
                  <a:cubicBezTo>
                    <a:pt x="0" y="831"/>
                    <a:pt x="677" y="0"/>
                    <a:pt x="1512" y="0"/>
                  </a:cubicBezTo>
                  <a:lnTo>
                    <a:pt x="20088" y="0"/>
                  </a:lnTo>
                  <a:lnTo>
                    <a:pt x="20088" y="0"/>
                  </a:lnTo>
                  <a:cubicBezTo>
                    <a:pt x="20923" y="0"/>
                    <a:pt x="21600" y="831"/>
                    <a:pt x="21600" y="1856"/>
                  </a:cubicBezTo>
                  <a:lnTo>
                    <a:pt x="21600" y="19744"/>
                  </a:lnTo>
                  <a:lnTo>
                    <a:pt x="21600" y="19744"/>
                  </a:lnTo>
                  <a:cubicBezTo>
                    <a:pt x="21600" y="20769"/>
                    <a:pt x="20923" y="21600"/>
                    <a:pt x="20088" y="21600"/>
                  </a:cubicBezTo>
                  <a:lnTo>
                    <a:pt x="1512" y="21600"/>
                  </a:lnTo>
                  <a:lnTo>
                    <a:pt x="1512" y="21600"/>
                  </a:lnTo>
                  <a:cubicBezTo>
                    <a:pt x="677"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4.tif" id="1299" name="Google Shape;1299;p154"/>
            <p:cNvPicPr preferRelativeResize="0"/>
            <p:nvPr/>
          </p:nvPicPr>
          <p:blipFill rotWithShape="1">
            <a:blip r:embed="rId11">
              <a:alphaModFix/>
            </a:blip>
            <a:srcRect b="0" l="0" r="20835" t="0"/>
            <a:stretch/>
          </p:blipFill>
          <p:spPr>
            <a:xfrm>
              <a:off x="0" y="0"/>
              <a:ext cx="3138091" cy="2555755"/>
            </a:xfrm>
            <a:custGeom>
              <a:rect b="b" l="l" r="r" t="t"/>
              <a:pathLst>
                <a:path extrusionOk="0" h="21600" w="21600">
                  <a:moveTo>
                    <a:pt x="1511" y="0"/>
                  </a:moveTo>
                  <a:cubicBezTo>
                    <a:pt x="676" y="0"/>
                    <a:pt x="0" y="830"/>
                    <a:pt x="0" y="1855"/>
                  </a:cubicBezTo>
                  <a:lnTo>
                    <a:pt x="0" y="19742"/>
                  </a:lnTo>
                  <a:cubicBezTo>
                    <a:pt x="0" y="20767"/>
                    <a:pt x="676" y="21600"/>
                    <a:pt x="1511" y="21600"/>
                  </a:cubicBezTo>
                  <a:lnTo>
                    <a:pt x="20087" y="21600"/>
                  </a:lnTo>
                  <a:cubicBezTo>
                    <a:pt x="20922" y="21600"/>
                    <a:pt x="21600" y="20767"/>
                    <a:pt x="21600" y="19742"/>
                  </a:cubicBezTo>
                  <a:lnTo>
                    <a:pt x="21600" y="1855"/>
                  </a:lnTo>
                  <a:cubicBezTo>
                    <a:pt x="21600" y="830"/>
                    <a:pt x="20922" y="0"/>
                    <a:pt x="20087" y="0"/>
                  </a:cubicBezTo>
                  <a:lnTo>
                    <a:pt x="1511" y="0"/>
                  </a:lnTo>
                  <a:close/>
                </a:path>
              </a:pathLst>
            </a:custGeom>
            <a:noFill/>
            <a:ln>
              <a:noFill/>
            </a:ln>
            <a:effectLst>
              <a:reflection blurRad="0" dir="0" dist="0" endA="0" endPos="40000" kx="0" rotWithShape="0" algn="bl" stA="38000" stPos="0" sy="-100000" ky="0"/>
            </a:effectLst>
          </p:spPr>
        </p:pic>
      </p:grpSp>
      <p:cxnSp>
        <p:nvCxnSpPr>
          <p:cNvPr id="1300" name="Google Shape;1300;p154"/>
          <p:cNvCxnSpPr/>
          <p:nvPr/>
        </p:nvCxnSpPr>
        <p:spPr>
          <a:xfrm rot="10800000">
            <a:off x="5836746" y="2827323"/>
            <a:ext cx="540522" cy="3149"/>
          </a:xfrm>
          <a:prstGeom prst="straightConnector1">
            <a:avLst/>
          </a:prstGeom>
          <a:noFill/>
          <a:ln cap="flat" cmpd="sng" w="63500">
            <a:solidFill>
              <a:srgbClr val="FFFFFF"/>
            </a:solidFill>
            <a:prstDash val="solid"/>
            <a:miter lim="400000"/>
            <a:headEnd len="med" w="med" type="triangle"/>
            <a:tailEnd len="sm" w="sm" type="none"/>
          </a:ln>
        </p:spPr>
      </p:cxnSp>
      <p:cxnSp>
        <p:nvCxnSpPr>
          <p:cNvPr id="1301" name="Google Shape;1301;p154"/>
          <p:cNvCxnSpPr/>
          <p:nvPr/>
        </p:nvCxnSpPr>
        <p:spPr>
          <a:xfrm rot="10800000">
            <a:off x="2202728" y="2390288"/>
            <a:ext cx="591735" cy="340482"/>
          </a:xfrm>
          <a:prstGeom prst="straightConnector1">
            <a:avLst/>
          </a:prstGeom>
          <a:noFill/>
          <a:ln cap="flat" cmpd="sng" w="12700">
            <a:solidFill>
              <a:srgbClr val="FFFFFF"/>
            </a:solidFill>
            <a:prstDash val="solid"/>
            <a:miter lim="400000"/>
            <a:headEnd len="med" w="med" type="triangle"/>
            <a:tailEnd len="sm" w="sm" type="none"/>
          </a:ln>
        </p:spPr>
      </p:cxnSp>
      <p:cxnSp>
        <p:nvCxnSpPr>
          <p:cNvPr id="1302" name="Google Shape;1302;p154"/>
          <p:cNvCxnSpPr/>
          <p:nvPr/>
        </p:nvCxnSpPr>
        <p:spPr>
          <a:xfrm rot="10800000">
            <a:off x="2202728" y="1884606"/>
            <a:ext cx="769072" cy="902882"/>
          </a:xfrm>
          <a:prstGeom prst="straightConnector1">
            <a:avLst/>
          </a:prstGeom>
          <a:noFill/>
          <a:ln cap="flat" cmpd="sng" w="12700">
            <a:solidFill>
              <a:srgbClr val="FFFFFF"/>
            </a:solidFill>
            <a:prstDash val="solid"/>
            <a:miter lim="400000"/>
            <a:headEnd len="med" w="med" type="triangle"/>
            <a:tailEnd len="sm" w="sm" type="none"/>
          </a:ln>
        </p:spPr>
      </p:cxnSp>
      <p:cxnSp>
        <p:nvCxnSpPr>
          <p:cNvPr id="1303" name="Google Shape;1303;p154"/>
          <p:cNvCxnSpPr/>
          <p:nvPr/>
        </p:nvCxnSpPr>
        <p:spPr>
          <a:xfrm rot="10800000">
            <a:off x="2202728" y="1349461"/>
            <a:ext cx="769072" cy="1216193"/>
          </a:xfrm>
          <a:prstGeom prst="straightConnector1">
            <a:avLst/>
          </a:prstGeom>
          <a:noFill/>
          <a:ln cap="flat" cmpd="sng" w="12700">
            <a:solidFill>
              <a:srgbClr val="FFFFFF"/>
            </a:solidFill>
            <a:prstDash val="solid"/>
            <a:miter lim="400000"/>
            <a:headEnd len="med" w="med" type="triangle"/>
            <a:tailEnd len="sm" w="sm" type="none"/>
          </a:ln>
        </p:spPr>
      </p:cxnSp>
      <p:cxnSp>
        <p:nvCxnSpPr>
          <p:cNvPr id="1304" name="Google Shape;1304;p154"/>
          <p:cNvCxnSpPr/>
          <p:nvPr/>
        </p:nvCxnSpPr>
        <p:spPr>
          <a:xfrm flipH="1">
            <a:off x="2202728" y="2952604"/>
            <a:ext cx="591735" cy="425629"/>
          </a:xfrm>
          <a:prstGeom prst="straightConnector1">
            <a:avLst/>
          </a:prstGeom>
          <a:noFill/>
          <a:ln cap="flat" cmpd="sng" w="12700">
            <a:solidFill>
              <a:srgbClr val="FFFFFF"/>
            </a:solidFill>
            <a:prstDash val="solid"/>
            <a:miter lim="400000"/>
            <a:headEnd len="med" w="med" type="triangle"/>
            <a:tailEnd len="sm" w="sm" type="none"/>
          </a:ln>
        </p:spPr>
      </p:cxnSp>
      <p:cxnSp>
        <p:nvCxnSpPr>
          <p:cNvPr id="1305" name="Google Shape;1305;p154"/>
          <p:cNvCxnSpPr/>
          <p:nvPr/>
        </p:nvCxnSpPr>
        <p:spPr>
          <a:xfrm flipH="1">
            <a:off x="2202728" y="2827322"/>
            <a:ext cx="769073" cy="1029163"/>
          </a:xfrm>
          <a:prstGeom prst="straightConnector1">
            <a:avLst/>
          </a:prstGeom>
          <a:noFill/>
          <a:ln cap="flat" cmpd="sng" w="12700">
            <a:solidFill>
              <a:srgbClr val="FFFFFF"/>
            </a:solidFill>
            <a:prstDash val="solid"/>
            <a:miter lim="400000"/>
            <a:headEnd len="med" w="med" type="triangle"/>
            <a:tailEnd len="sm" w="sm" type="none"/>
          </a:ln>
        </p:spPr>
      </p:cxnSp>
      <p:cxnSp>
        <p:nvCxnSpPr>
          <p:cNvPr id="1306" name="Google Shape;1306;p154"/>
          <p:cNvCxnSpPr/>
          <p:nvPr/>
        </p:nvCxnSpPr>
        <p:spPr>
          <a:xfrm flipH="1">
            <a:off x="2202728" y="3180560"/>
            <a:ext cx="591735" cy="1025102"/>
          </a:xfrm>
          <a:prstGeom prst="straightConnector1">
            <a:avLst/>
          </a:prstGeom>
          <a:noFill/>
          <a:ln cap="flat" cmpd="sng" w="12700">
            <a:solidFill>
              <a:srgbClr val="FFFFFF"/>
            </a:solidFill>
            <a:prstDash val="solid"/>
            <a:miter lim="400000"/>
            <a:headEnd len="med" w="med" type="triangle"/>
            <a:tailEnd len="sm" w="sm" type="none"/>
          </a:ln>
        </p:spPr>
      </p:cxnSp>
      <p:cxnSp>
        <p:nvCxnSpPr>
          <p:cNvPr id="1307" name="Google Shape;1307;p154"/>
          <p:cNvCxnSpPr/>
          <p:nvPr/>
        </p:nvCxnSpPr>
        <p:spPr>
          <a:xfrm flipH="1">
            <a:off x="2202727" y="3038224"/>
            <a:ext cx="769074" cy="1514726"/>
          </a:xfrm>
          <a:prstGeom prst="straightConnector1">
            <a:avLst/>
          </a:prstGeom>
          <a:noFill/>
          <a:ln cap="flat" cmpd="sng" w="12700">
            <a:solidFill>
              <a:srgbClr val="FFFFFF"/>
            </a:solidFill>
            <a:prstDash val="solid"/>
            <a:miter lim="400000"/>
            <a:headEnd len="med" w="med" type="triangle"/>
            <a:tailEnd len="sm" w="sm" type="none"/>
          </a:ln>
        </p:spPr>
      </p:cxnSp>
      <p:cxnSp>
        <p:nvCxnSpPr>
          <p:cNvPr id="1308" name="Google Shape;1308;p154"/>
          <p:cNvCxnSpPr/>
          <p:nvPr/>
        </p:nvCxnSpPr>
        <p:spPr>
          <a:xfrm rot="10800000">
            <a:off x="3096237" y="2830472"/>
            <a:ext cx="3281032" cy="1"/>
          </a:xfrm>
          <a:prstGeom prst="straightConnector1">
            <a:avLst/>
          </a:prstGeom>
          <a:noFill/>
          <a:ln cap="flat" cmpd="sng" w="63500">
            <a:solidFill>
              <a:srgbClr val="FFFFFF"/>
            </a:solidFill>
            <a:prstDash val="solid"/>
            <a:miter lim="400000"/>
            <a:headEnd len="med" w="med" type="triangle"/>
            <a:tailEnd len="sm" w="sm" type="none"/>
          </a:ln>
        </p:spPr>
      </p:cxnSp>
      <p:sp>
        <p:nvSpPr>
          <p:cNvPr id="1309" name="Google Shape;1309;p154"/>
          <p:cNvSpPr txBox="1"/>
          <p:nvPr/>
        </p:nvSpPr>
        <p:spPr>
          <a:xfrm>
            <a:off x="564204" y="4761968"/>
            <a:ext cx="1238778" cy="416102"/>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2300"/>
              <a:buFont typeface="Arial"/>
              <a:buNone/>
            </a:pPr>
            <a:r>
              <a:rPr b="0" i="0" lang="en" sz="2300" u="none" cap="none" strike="noStrike">
                <a:solidFill>
                  <a:srgbClr val="FFFFFF"/>
                </a:solidFill>
                <a:latin typeface="Arial"/>
                <a:ea typeface="Arial"/>
                <a:cs typeface="Arial"/>
                <a:sym typeface="Arial"/>
              </a:rPr>
              <a:t>Genetics</a:t>
            </a:r>
            <a:endParaRPr sz="1100"/>
          </a:p>
        </p:txBody>
      </p:sp>
      <p:sp>
        <p:nvSpPr>
          <p:cNvPr id="1310" name="Google Shape;1310;p154"/>
          <p:cNvSpPr txBox="1"/>
          <p:nvPr/>
        </p:nvSpPr>
        <p:spPr>
          <a:xfrm>
            <a:off x="6968760" y="4761968"/>
            <a:ext cx="1381793" cy="416102"/>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2300"/>
              <a:buFont typeface="Arial"/>
              <a:buNone/>
            </a:pPr>
            <a:r>
              <a:rPr b="0" i="0" lang="en" sz="2300" u="none" cap="none" strike="noStrike">
                <a:solidFill>
                  <a:srgbClr val="FFFFFF"/>
                </a:solidFill>
                <a:latin typeface="Arial"/>
                <a:ea typeface="Arial"/>
                <a:cs typeface="Arial"/>
                <a:sym typeface="Arial"/>
              </a:rPr>
              <a:t>Behaviors</a:t>
            </a:r>
            <a:endParaRPr sz="1100"/>
          </a:p>
        </p:txBody>
      </p:sp>
      <p:sp>
        <p:nvSpPr>
          <p:cNvPr id="1311" name="Google Shape;1311;p154"/>
          <p:cNvSpPr txBox="1"/>
          <p:nvPr/>
        </p:nvSpPr>
        <p:spPr>
          <a:xfrm>
            <a:off x="569864" y="213882"/>
            <a:ext cx="8004272" cy="416103"/>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300"/>
              <a:buFont typeface="Arial"/>
              <a:buNone/>
            </a:pPr>
            <a:r>
              <a:rPr b="0" i="0" lang="en" sz="2300" u="none" cap="none" strike="noStrike">
                <a:solidFill>
                  <a:srgbClr val="FFFFFF"/>
                </a:solidFill>
                <a:latin typeface="Arial"/>
                <a:ea typeface="Arial"/>
                <a:cs typeface="Arial"/>
                <a:sym typeface="Arial"/>
              </a:rPr>
              <a:t>Circuit-level therapies to treat symptoms regardless of etiology</a:t>
            </a:r>
            <a:endParaRPr sz="11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grpSp>
        <p:nvGrpSpPr>
          <p:cNvPr id="1316" name="Google Shape;1316;p155"/>
          <p:cNvGrpSpPr/>
          <p:nvPr/>
        </p:nvGrpSpPr>
        <p:grpSpPr>
          <a:xfrm>
            <a:off x="347782" y="1001318"/>
            <a:ext cx="1704449" cy="3812630"/>
            <a:chOff x="-1" y="0"/>
            <a:chExt cx="2272596" cy="5083506"/>
          </a:xfrm>
        </p:grpSpPr>
        <p:pic>
          <p:nvPicPr>
            <p:cNvPr descr="image5.png" id="1317" name="Google Shape;1317;p155"/>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50000" stPos="0" sy="-100000" ky="0"/>
            </a:effectLst>
          </p:spPr>
        </p:pic>
        <p:grpSp>
          <p:nvGrpSpPr>
            <p:cNvPr id="1318" name="Google Shape;1318;p155"/>
            <p:cNvGrpSpPr/>
            <p:nvPr/>
          </p:nvGrpSpPr>
          <p:grpSpPr>
            <a:xfrm>
              <a:off x="1212508" y="13930"/>
              <a:ext cx="1060087" cy="1059198"/>
              <a:chOff x="-1" y="-1"/>
              <a:chExt cx="1060085" cy="1059196"/>
            </a:xfrm>
          </p:grpSpPr>
          <p:sp>
            <p:nvSpPr>
              <p:cNvPr id="1319" name="Google Shape;1319;p155"/>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320" name="Google Shape;1320;p155"/>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321" name="Google Shape;1321;p155"/>
            <p:cNvGrpSpPr/>
            <p:nvPr/>
          </p:nvGrpSpPr>
          <p:grpSpPr>
            <a:xfrm>
              <a:off x="-1" y="1322364"/>
              <a:ext cx="1060086" cy="1059197"/>
              <a:chOff x="-1" y="-1"/>
              <a:chExt cx="1060085" cy="1059196"/>
            </a:xfrm>
          </p:grpSpPr>
          <p:sp>
            <p:nvSpPr>
              <p:cNvPr id="1322" name="Google Shape;1322;p155"/>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323" name="Google Shape;1323;p155"/>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324" name="Google Shape;1324;p155"/>
            <p:cNvGrpSpPr/>
            <p:nvPr/>
          </p:nvGrpSpPr>
          <p:grpSpPr>
            <a:xfrm>
              <a:off x="1212508" y="1322364"/>
              <a:ext cx="1060087" cy="1059197"/>
              <a:chOff x="-1" y="-1"/>
              <a:chExt cx="1060085" cy="1059196"/>
            </a:xfrm>
          </p:grpSpPr>
          <p:sp>
            <p:nvSpPr>
              <p:cNvPr id="1325" name="Google Shape;1325;p155"/>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326" name="Google Shape;1326;p155"/>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327" name="Google Shape;1327;p155"/>
            <p:cNvGrpSpPr/>
            <p:nvPr/>
          </p:nvGrpSpPr>
          <p:grpSpPr>
            <a:xfrm>
              <a:off x="-1" y="2715875"/>
              <a:ext cx="1060086" cy="1059197"/>
              <a:chOff x="-1" y="-1"/>
              <a:chExt cx="1060085" cy="1059196"/>
            </a:xfrm>
          </p:grpSpPr>
          <p:sp>
            <p:nvSpPr>
              <p:cNvPr id="1328" name="Google Shape;1328;p155"/>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329" name="Google Shape;1329;p155"/>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330" name="Google Shape;1330;p155"/>
            <p:cNvGrpSpPr/>
            <p:nvPr/>
          </p:nvGrpSpPr>
          <p:grpSpPr>
            <a:xfrm>
              <a:off x="1212508" y="2697909"/>
              <a:ext cx="1060087" cy="1059198"/>
              <a:chOff x="-1" y="-1"/>
              <a:chExt cx="1060085" cy="1059196"/>
            </a:xfrm>
          </p:grpSpPr>
          <p:sp>
            <p:nvSpPr>
              <p:cNvPr id="1331" name="Google Shape;1331;p155"/>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332" name="Google Shape;1332;p155"/>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333" name="Google Shape;1333;p155"/>
            <p:cNvGrpSpPr/>
            <p:nvPr/>
          </p:nvGrpSpPr>
          <p:grpSpPr>
            <a:xfrm>
              <a:off x="-1" y="4024308"/>
              <a:ext cx="1060086" cy="1059198"/>
              <a:chOff x="-1" y="-1"/>
              <a:chExt cx="1060085" cy="1059196"/>
            </a:xfrm>
          </p:grpSpPr>
          <p:sp>
            <p:nvSpPr>
              <p:cNvPr id="1334" name="Google Shape;1334;p155"/>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335" name="Google Shape;1335;p155"/>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336" name="Google Shape;1336;p155"/>
            <p:cNvGrpSpPr/>
            <p:nvPr/>
          </p:nvGrpSpPr>
          <p:grpSpPr>
            <a:xfrm>
              <a:off x="1212508" y="4006342"/>
              <a:ext cx="1060087" cy="1059198"/>
              <a:chOff x="-1" y="-1"/>
              <a:chExt cx="1060085" cy="1059196"/>
            </a:xfrm>
          </p:grpSpPr>
          <p:sp>
            <p:nvSpPr>
              <p:cNvPr id="1337" name="Google Shape;1337;p155"/>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338" name="Google Shape;1338;p155"/>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grpSp>
        <p:nvGrpSpPr>
          <p:cNvPr id="1339" name="Google Shape;1339;p155"/>
          <p:cNvGrpSpPr/>
          <p:nvPr/>
        </p:nvGrpSpPr>
        <p:grpSpPr>
          <a:xfrm>
            <a:off x="335275" y="1005264"/>
            <a:ext cx="1729463" cy="3801711"/>
            <a:chOff x="0" y="0"/>
            <a:chExt cx="2305950" cy="5068947"/>
          </a:xfrm>
        </p:grpSpPr>
        <p:sp>
          <p:nvSpPr>
            <p:cNvPr id="1340" name="Google Shape;1340;p155"/>
            <p:cNvSpPr/>
            <p:nvPr/>
          </p:nvSpPr>
          <p:spPr>
            <a:xfrm>
              <a:off x="1212509" y="0"/>
              <a:ext cx="1093441" cy="1076535"/>
            </a:xfrm>
            <a:prstGeom prst="roundRect">
              <a:avLst>
                <a:gd fmla="val 11283" name="adj"/>
              </a:avLst>
            </a:prstGeom>
            <a:solidFill>
              <a:srgbClr val="00FDFF">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341" name="Google Shape;1341;p155"/>
            <p:cNvSpPr/>
            <p:nvPr/>
          </p:nvSpPr>
          <p:spPr>
            <a:xfrm>
              <a:off x="0" y="0"/>
              <a:ext cx="1093440" cy="1076535"/>
            </a:xfrm>
            <a:prstGeom prst="roundRect">
              <a:avLst>
                <a:gd fmla="val 11283" name="adj"/>
              </a:avLst>
            </a:prstGeom>
            <a:solidFill>
              <a:srgbClr val="FF2F92">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342" name="Google Shape;1342;p155"/>
            <p:cNvSpPr/>
            <p:nvPr/>
          </p:nvSpPr>
          <p:spPr>
            <a:xfrm>
              <a:off x="0" y="1308433"/>
              <a:ext cx="1093440" cy="1076535"/>
            </a:xfrm>
            <a:prstGeom prst="roundRect">
              <a:avLst>
                <a:gd fmla="val 11283" name="adj"/>
              </a:avLst>
            </a:prstGeom>
            <a:solidFill>
              <a:srgbClr val="009051">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343" name="Google Shape;1343;p155"/>
            <p:cNvSpPr/>
            <p:nvPr/>
          </p:nvSpPr>
          <p:spPr>
            <a:xfrm>
              <a:off x="1212509" y="1308433"/>
              <a:ext cx="1093441" cy="1076535"/>
            </a:xfrm>
            <a:prstGeom prst="roundRect">
              <a:avLst>
                <a:gd fmla="val 11283" name="adj"/>
              </a:avLst>
            </a:prstGeom>
            <a:solidFill>
              <a:srgbClr val="FFFB00">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344" name="Google Shape;1344;p155"/>
            <p:cNvSpPr/>
            <p:nvPr/>
          </p:nvSpPr>
          <p:spPr>
            <a:xfrm>
              <a:off x="0" y="2701943"/>
              <a:ext cx="1093440" cy="1076536"/>
            </a:xfrm>
            <a:prstGeom prst="roundRect">
              <a:avLst>
                <a:gd fmla="val 11283" name="adj"/>
              </a:avLst>
            </a:prstGeom>
            <a:solidFill>
              <a:srgbClr val="FF9300">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345" name="Google Shape;1345;p155"/>
            <p:cNvSpPr/>
            <p:nvPr/>
          </p:nvSpPr>
          <p:spPr>
            <a:xfrm>
              <a:off x="1212509" y="2675308"/>
              <a:ext cx="1093441" cy="1076536"/>
            </a:xfrm>
            <a:prstGeom prst="roundRect">
              <a:avLst>
                <a:gd fmla="val 11283" name="adj"/>
              </a:avLst>
            </a:prstGeom>
            <a:solidFill>
              <a:srgbClr val="FF2600">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346" name="Google Shape;1346;p155"/>
            <p:cNvSpPr/>
            <p:nvPr/>
          </p:nvSpPr>
          <p:spPr>
            <a:xfrm>
              <a:off x="0" y="3992411"/>
              <a:ext cx="1093440" cy="1076536"/>
            </a:xfrm>
            <a:prstGeom prst="roundRect">
              <a:avLst>
                <a:gd fmla="val 11283" name="adj"/>
              </a:avLst>
            </a:prstGeom>
            <a:solidFill>
              <a:srgbClr val="942193">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grpSp>
      <p:cxnSp>
        <p:nvCxnSpPr>
          <p:cNvPr id="1347" name="Google Shape;1347;p155"/>
          <p:cNvCxnSpPr/>
          <p:nvPr/>
        </p:nvCxnSpPr>
        <p:spPr>
          <a:xfrm>
            <a:off x="347936" y="700198"/>
            <a:ext cx="8229601" cy="1"/>
          </a:xfrm>
          <a:prstGeom prst="straightConnector1">
            <a:avLst/>
          </a:prstGeom>
          <a:noFill/>
          <a:ln cap="flat" cmpd="sng" w="25400">
            <a:solidFill>
              <a:srgbClr val="FFFFFF"/>
            </a:solidFill>
            <a:prstDash val="solid"/>
            <a:miter lim="400000"/>
            <a:headEnd len="sm" w="sm" type="none"/>
            <a:tailEnd len="sm" w="sm" type="none"/>
          </a:ln>
        </p:spPr>
      </p:cxnSp>
      <p:cxnSp>
        <p:nvCxnSpPr>
          <p:cNvPr id="1348" name="Google Shape;1348;p155"/>
          <p:cNvCxnSpPr/>
          <p:nvPr/>
        </p:nvCxnSpPr>
        <p:spPr>
          <a:xfrm rot="10800000">
            <a:off x="2202727" y="2873106"/>
            <a:ext cx="591736" cy="1"/>
          </a:xfrm>
          <a:prstGeom prst="straightConnector1">
            <a:avLst/>
          </a:prstGeom>
          <a:noFill/>
          <a:ln cap="flat" cmpd="sng" w="12700">
            <a:solidFill>
              <a:srgbClr val="FFFFFF"/>
            </a:solidFill>
            <a:prstDash val="solid"/>
            <a:miter lim="400000"/>
            <a:headEnd len="med" w="med" type="triangle"/>
            <a:tailEnd len="sm" w="sm" type="none"/>
          </a:ln>
        </p:spPr>
      </p:cxnSp>
      <p:grpSp>
        <p:nvGrpSpPr>
          <p:cNvPr id="1349" name="Google Shape;1349;p155"/>
          <p:cNvGrpSpPr/>
          <p:nvPr/>
        </p:nvGrpSpPr>
        <p:grpSpPr>
          <a:xfrm>
            <a:off x="6501704" y="1829079"/>
            <a:ext cx="2353570" cy="1916818"/>
            <a:chOff x="0" y="-1"/>
            <a:chExt cx="3138091" cy="2555756"/>
          </a:xfrm>
        </p:grpSpPr>
        <p:sp>
          <p:nvSpPr>
            <p:cNvPr id="1350" name="Google Shape;1350;p155"/>
            <p:cNvSpPr/>
            <p:nvPr/>
          </p:nvSpPr>
          <p:spPr>
            <a:xfrm>
              <a:off x="0" y="-1"/>
              <a:ext cx="3137995" cy="2555756"/>
            </a:xfrm>
            <a:custGeom>
              <a:rect b="b" l="l" r="r" t="t"/>
              <a:pathLst>
                <a:path extrusionOk="0" h="21600" w="21600">
                  <a:moveTo>
                    <a:pt x="0" y="1856"/>
                  </a:moveTo>
                  <a:lnTo>
                    <a:pt x="0" y="1856"/>
                  </a:lnTo>
                  <a:cubicBezTo>
                    <a:pt x="0" y="831"/>
                    <a:pt x="677" y="0"/>
                    <a:pt x="1512" y="0"/>
                  </a:cubicBezTo>
                  <a:lnTo>
                    <a:pt x="20088" y="0"/>
                  </a:lnTo>
                  <a:lnTo>
                    <a:pt x="20088" y="0"/>
                  </a:lnTo>
                  <a:cubicBezTo>
                    <a:pt x="20923" y="0"/>
                    <a:pt x="21600" y="831"/>
                    <a:pt x="21600" y="1856"/>
                  </a:cubicBezTo>
                  <a:lnTo>
                    <a:pt x="21600" y="19744"/>
                  </a:lnTo>
                  <a:lnTo>
                    <a:pt x="21600" y="19744"/>
                  </a:lnTo>
                  <a:cubicBezTo>
                    <a:pt x="21600" y="20769"/>
                    <a:pt x="20923" y="21600"/>
                    <a:pt x="20088" y="21600"/>
                  </a:cubicBezTo>
                  <a:lnTo>
                    <a:pt x="1512" y="21600"/>
                  </a:lnTo>
                  <a:lnTo>
                    <a:pt x="1512" y="21600"/>
                  </a:lnTo>
                  <a:cubicBezTo>
                    <a:pt x="677"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4.tif" id="1351" name="Google Shape;1351;p155"/>
            <p:cNvPicPr preferRelativeResize="0"/>
            <p:nvPr/>
          </p:nvPicPr>
          <p:blipFill rotWithShape="1">
            <a:blip r:embed="rId4">
              <a:alphaModFix/>
            </a:blip>
            <a:srcRect b="0" l="0" r="20835" t="0"/>
            <a:stretch/>
          </p:blipFill>
          <p:spPr>
            <a:xfrm>
              <a:off x="0" y="0"/>
              <a:ext cx="3138091" cy="2555755"/>
            </a:xfrm>
            <a:custGeom>
              <a:rect b="b" l="l" r="r" t="t"/>
              <a:pathLst>
                <a:path extrusionOk="0" h="21600" w="21600">
                  <a:moveTo>
                    <a:pt x="1511" y="0"/>
                  </a:moveTo>
                  <a:cubicBezTo>
                    <a:pt x="676" y="0"/>
                    <a:pt x="0" y="830"/>
                    <a:pt x="0" y="1855"/>
                  </a:cubicBezTo>
                  <a:lnTo>
                    <a:pt x="0" y="19742"/>
                  </a:lnTo>
                  <a:cubicBezTo>
                    <a:pt x="0" y="20767"/>
                    <a:pt x="676" y="21600"/>
                    <a:pt x="1511" y="21600"/>
                  </a:cubicBezTo>
                  <a:lnTo>
                    <a:pt x="20087" y="21600"/>
                  </a:lnTo>
                  <a:cubicBezTo>
                    <a:pt x="20922" y="21600"/>
                    <a:pt x="21600" y="20767"/>
                    <a:pt x="21600" y="19742"/>
                  </a:cubicBezTo>
                  <a:lnTo>
                    <a:pt x="21600" y="1855"/>
                  </a:lnTo>
                  <a:cubicBezTo>
                    <a:pt x="21600" y="830"/>
                    <a:pt x="20922" y="0"/>
                    <a:pt x="20087" y="0"/>
                  </a:cubicBezTo>
                  <a:lnTo>
                    <a:pt x="1511" y="0"/>
                  </a:lnTo>
                  <a:close/>
                </a:path>
              </a:pathLst>
            </a:custGeom>
            <a:noFill/>
            <a:ln>
              <a:noFill/>
            </a:ln>
            <a:effectLst>
              <a:reflection blurRad="0" dir="0" dist="0" endA="0" endPos="40000" kx="0" rotWithShape="0" algn="bl" stA="38000" stPos="0" sy="-100000" ky="0"/>
            </a:effectLst>
          </p:spPr>
        </p:pic>
      </p:grpSp>
      <p:cxnSp>
        <p:nvCxnSpPr>
          <p:cNvPr id="1352" name="Google Shape;1352;p155"/>
          <p:cNvCxnSpPr/>
          <p:nvPr/>
        </p:nvCxnSpPr>
        <p:spPr>
          <a:xfrm rot="10800000">
            <a:off x="5836746" y="2827323"/>
            <a:ext cx="540522" cy="3149"/>
          </a:xfrm>
          <a:prstGeom prst="straightConnector1">
            <a:avLst/>
          </a:prstGeom>
          <a:noFill/>
          <a:ln cap="flat" cmpd="sng" w="63500">
            <a:solidFill>
              <a:srgbClr val="FFFFFF"/>
            </a:solidFill>
            <a:prstDash val="solid"/>
            <a:miter lim="400000"/>
            <a:headEnd len="med" w="med" type="triangle"/>
            <a:tailEnd len="sm" w="sm" type="none"/>
          </a:ln>
        </p:spPr>
      </p:cxnSp>
      <p:cxnSp>
        <p:nvCxnSpPr>
          <p:cNvPr id="1353" name="Google Shape;1353;p155"/>
          <p:cNvCxnSpPr/>
          <p:nvPr/>
        </p:nvCxnSpPr>
        <p:spPr>
          <a:xfrm rot="10800000">
            <a:off x="2202728" y="2390288"/>
            <a:ext cx="591735" cy="340482"/>
          </a:xfrm>
          <a:prstGeom prst="straightConnector1">
            <a:avLst/>
          </a:prstGeom>
          <a:noFill/>
          <a:ln cap="flat" cmpd="sng" w="12700">
            <a:solidFill>
              <a:srgbClr val="FFFFFF"/>
            </a:solidFill>
            <a:prstDash val="solid"/>
            <a:miter lim="400000"/>
            <a:headEnd len="med" w="med" type="triangle"/>
            <a:tailEnd len="sm" w="sm" type="none"/>
          </a:ln>
        </p:spPr>
      </p:cxnSp>
      <p:cxnSp>
        <p:nvCxnSpPr>
          <p:cNvPr id="1354" name="Google Shape;1354;p155"/>
          <p:cNvCxnSpPr/>
          <p:nvPr/>
        </p:nvCxnSpPr>
        <p:spPr>
          <a:xfrm rot="10800000">
            <a:off x="2202728" y="1884606"/>
            <a:ext cx="769072" cy="902882"/>
          </a:xfrm>
          <a:prstGeom prst="straightConnector1">
            <a:avLst/>
          </a:prstGeom>
          <a:noFill/>
          <a:ln cap="flat" cmpd="sng" w="12700">
            <a:solidFill>
              <a:srgbClr val="FFFFFF"/>
            </a:solidFill>
            <a:prstDash val="solid"/>
            <a:miter lim="400000"/>
            <a:headEnd len="med" w="med" type="triangle"/>
            <a:tailEnd len="sm" w="sm" type="none"/>
          </a:ln>
        </p:spPr>
      </p:cxnSp>
      <p:cxnSp>
        <p:nvCxnSpPr>
          <p:cNvPr id="1355" name="Google Shape;1355;p155"/>
          <p:cNvCxnSpPr/>
          <p:nvPr/>
        </p:nvCxnSpPr>
        <p:spPr>
          <a:xfrm rot="10800000">
            <a:off x="2202728" y="1349461"/>
            <a:ext cx="769072" cy="1216193"/>
          </a:xfrm>
          <a:prstGeom prst="straightConnector1">
            <a:avLst/>
          </a:prstGeom>
          <a:noFill/>
          <a:ln cap="flat" cmpd="sng" w="12700">
            <a:solidFill>
              <a:srgbClr val="FFFFFF"/>
            </a:solidFill>
            <a:prstDash val="solid"/>
            <a:miter lim="400000"/>
            <a:headEnd len="med" w="med" type="triangle"/>
            <a:tailEnd len="sm" w="sm" type="none"/>
          </a:ln>
        </p:spPr>
      </p:cxnSp>
      <p:cxnSp>
        <p:nvCxnSpPr>
          <p:cNvPr id="1356" name="Google Shape;1356;p155"/>
          <p:cNvCxnSpPr/>
          <p:nvPr/>
        </p:nvCxnSpPr>
        <p:spPr>
          <a:xfrm flipH="1">
            <a:off x="2202728" y="2952604"/>
            <a:ext cx="591735" cy="425629"/>
          </a:xfrm>
          <a:prstGeom prst="straightConnector1">
            <a:avLst/>
          </a:prstGeom>
          <a:noFill/>
          <a:ln cap="flat" cmpd="sng" w="12700">
            <a:solidFill>
              <a:srgbClr val="FFFFFF"/>
            </a:solidFill>
            <a:prstDash val="solid"/>
            <a:miter lim="400000"/>
            <a:headEnd len="med" w="med" type="triangle"/>
            <a:tailEnd len="sm" w="sm" type="none"/>
          </a:ln>
        </p:spPr>
      </p:cxnSp>
      <p:cxnSp>
        <p:nvCxnSpPr>
          <p:cNvPr id="1357" name="Google Shape;1357;p155"/>
          <p:cNvCxnSpPr/>
          <p:nvPr/>
        </p:nvCxnSpPr>
        <p:spPr>
          <a:xfrm flipH="1">
            <a:off x="2202728" y="2827322"/>
            <a:ext cx="769073" cy="1029163"/>
          </a:xfrm>
          <a:prstGeom prst="straightConnector1">
            <a:avLst/>
          </a:prstGeom>
          <a:noFill/>
          <a:ln cap="flat" cmpd="sng" w="12700">
            <a:solidFill>
              <a:srgbClr val="FFFFFF"/>
            </a:solidFill>
            <a:prstDash val="solid"/>
            <a:miter lim="400000"/>
            <a:headEnd len="med" w="med" type="triangle"/>
            <a:tailEnd len="sm" w="sm" type="none"/>
          </a:ln>
        </p:spPr>
      </p:cxnSp>
      <p:cxnSp>
        <p:nvCxnSpPr>
          <p:cNvPr id="1358" name="Google Shape;1358;p155"/>
          <p:cNvCxnSpPr/>
          <p:nvPr/>
        </p:nvCxnSpPr>
        <p:spPr>
          <a:xfrm flipH="1">
            <a:off x="2202728" y="3180560"/>
            <a:ext cx="591735" cy="1025102"/>
          </a:xfrm>
          <a:prstGeom prst="straightConnector1">
            <a:avLst/>
          </a:prstGeom>
          <a:noFill/>
          <a:ln cap="flat" cmpd="sng" w="12700">
            <a:solidFill>
              <a:srgbClr val="FFFFFF"/>
            </a:solidFill>
            <a:prstDash val="solid"/>
            <a:miter lim="400000"/>
            <a:headEnd len="med" w="med" type="triangle"/>
            <a:tailEnd len="sm" w="sm" type="none"/>
          </a:ln>
        </p:spPr>
      </p:cxnSp>
      <p:cxnSp>
        <p:nvCxnSpPr>
          <p:cNvPr id="1359" name="Google Shape;1359;p155"/>
          <p:cNvCxnSpPr/>
          <p:nvPr/>
        </p:nvCxnSpPr>
        <p:spPr>
          <a:xfrm flipH="1">
            <a:off x="2202727" y="3038224"/>
            <a:ext cx="769074" cy="1514726"/>
          </a:xfrm>
          <a:prstGeom prst="straightConnector1">
            <a:avLst/>
          </a:prstGeom>
          <a:noFill/>
          <a:ln cap="flat" cmpd="sng" w="12700">
            <a:solidFill>
              <a:srgbClr val="FFFFFF"/>
            </a:solidFill>
            <a:prstDash val="solid"/>
            <a:miter lim="400000"/>
            <a:headEnd len="med" w="med" type="triangle"/>
            <a:tailEnd len="sm" w="sm" type="none"/>
          </a:ln>
        </p:spPr>
      </p:cxnSp>
      <p:pic>
        <p:nvPicPr>
          <p:cNvPr descr="image7.tif" id="1360" name="Google Shape;1360;p155"/>
          <p:cNvPicPr preferRelativeResize="0"/>
          <p:nvPr/>
        </p:nvPicPr>
        <p:blipFill rotWithShape="1">
          <a:blip r:embed="rId5">
            <a:alphaModFix/>
          </a:blip>
          <a:srcRect b="0" l="0" r="0" t="0"/>
          <a:stretch/>
        </p:blipFill>
        <p:spPr>
          <a:xfrm>
            <a:off x="3345886" y="1369147"/>
            <a:ext cx="2233700" cy="2920098"/>
          </a:xfrm>
          <a:prstGeom prst="rect">
            <a:avLst/>
          </a:prstGeom>
          <a:noFill/>
          <a:ln>
            <a:noFill/>
          </a:ln>
          <a:effectLst>
            <a:reflection blurRad="0" dir="0" dist="0" endA="0" endPos="40000" kx="0" rotWithShape="0" algn="bl" stA="50000" stPos="0" sy="-100000" ky="0"/>
          </a:effectLst>
        </p:spPr>
      </p:pic>
      <p:sp>
        <p:nvSpPr>
          <p:cNvPr id="1361" name="Google Shape;1361;p155"/>
          <p:cNvSpPr txBox="1"/>
          <p:nvPr/>
        </p:nvSpPr>
        <p:spPr>
          <a:xfrm>
            <a:off x="3874693" y="4761968"/>
            <a:ext cx="1063672" cy="416102"/>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2300"/>
              <a:buFont typeface="Arial"/>
              <a:buNone/>
            </a:pPr>
            <a:r>
              <a:rPr b="0" i="0" lang="en" sz="2300" u="none" cap="none" strike="noStrike">
                <a:solidFill>
                  <a:srgbClr val="FFFFFF"/>
                </a:solidFill>
                <a:latin typeface="Arial"/>
                <a:ea typeface="Arial"/>
                <a:cs typeface="Arial"/>
                <a:sym typeface="Arial"/>
              </a:rPr>
              <a:t>Circuits</a:t>
            </a:r>
            <a:endParaRPr sz="1100"/>
          </a:p>
        </p:txBody>
      </p:sp>
      <p:sp>
        <p:nvSpPr>
          <p:cNvPr id="1362" name="Google Shape;1362;p155"/>
          <p:cNvSpPr txBox="1"/>
          <p:nvPr/>
        </p:nvSpPr>
        <p:spPr>
          <a:xfrm>
            <a:off x="564204" y="4761968"/>
            <a:ext cx="1238778" cy="416102"/>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2300"/>
              <a:buFont typeface="Arial"/>
              <a:buNone/>
            </a:pPr>
            <a:r>
              <a:rPr b="0" i="0" lang="en" sz="2300" u="none" cap="none" strike="noStrike">
                <a:solidFill>
                  <a:srgbClr val="FFFFFF"/>
                </a:solidFill>
                <a:latin typeface="Arial"/>
                <a:ea typeface="Arial"/>
                <a:cs typeface="Arial"/>
                <a:sym typeface="Arial"/>
              </a:rPr>
              <a:t>Genetics</a:t>
            </a:r>
            <a:endParaRPr sz="1100"/>
          </a:p>
        </p:txBody>
      </p:sp>
      <p:sp>
        <p:nvSpPr>
          <p:cNvPr id="1363" name="Google Shape;1363;p155"/>
          <p:cNvSpPr txBox="1"/>
          <p:nvPr/>
        </p:nvSpPr>
        <p:spPr>
          <a:xfrm>
            <a:off x="6968760" y="4761968"/>
            <a:ext cx="1381793" cy="416102"/>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2300"/>
              <a:buFont typeface="Arial"/>
              <a:buNone/>
            </a:pPr>
            <a:r>
              <a:rPr b="0" i="0" lang="en" sz="2300" u="none" cap="none" strike="noStrike">
                <a:solidFill>
                  <a:srgbClr val="FFFFFF"/>
                </a:solidFill>
                <a:latin typeface="Arial"/>
                <a:ea typeface="Arial"/>
                <a:cs typeface="Arial"/>
                <a:sym typeface="Arial"/>
              </a:rPr>
              <a:t>Behaviors</a:t>
            </a:r>
            <a:endParaRPr sz="1100"/>
          </a:p>
        </p:txBody>
      </p:sp>
      <p:sp>
        <p:nvSpPr>
          <p:cNvPr id="1364" name="Google Shape;1364;p155"/>
          <p:cNvSpPr txBox="1"/>
          <p:nvPr/>
        </p:nvSpPr>
        <p:spPr>
          <a:xfrm>
            <a:off x="569864" y="213882"/>
            <a:ext cx="8004272" cy="416103"/>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300"/>
              <a:buFont typeface="Arial"/>
              <a:buNone/>
            </a:pPr>
            <a:r>
              <a:rPr b="0" i="0" lang="en" sz="2300" u="none" cap="none" strike="noStrike">
                <a:solidFill>
                  <a:srgbClr val="FFFFFF"/>
                </a:solidFill>
                <a:latin typeface="Arial"/>
                <a:ea typeface="Arial"/>
                <a:cs typeface="Arial"/>
                <a:sym typeface="Arial"/>
              </a:rPr>
              <a:t>Circuit-level therapies to treat symptoms regardless of etiology</a:t>
            </a:r>
            <a:endParaRPr sz="11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grpSp>
        <p:nvGrpSpPr>
          <p:cNvPr id="1369" name="Google Shape;1369;p156"/>
          <p:cNvGrpSpPr/>
          <p:nvPr/>
        </p:nvGrpSpPr>
        <p:grpSpPr>
          <a:xfrm>
            <a:off x="347782" y="1001318"/>
            <a:ext cx="1704449" cy="3812630"/>
            <a:chOff x="-1" y="0"/>
            <a:chExt cx="2272596" cy="5083506"/>
          </a:xfrm>
        </p:grpSpPr>
        <p:pic>
          <p:nvPicPr>
            <p:cNvPr descr="image5.png" id="1370" name="Google Shape;1370;p156"/>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50000" stPos="0" sy="-100000" ky="0"/>
            </a:effectLst>
          </p:spPr>
        </p:pic>
        <p:grpSp>
          <p:nvGrpSpPr>
            <p:cNvPr id="1371" name="Google Shape;1371;p156"/>
            <p:cNvGrpSpPr/>
            <p:nvPr/>
          </p:nvGrpSpPr>
          <p:grpSpPr>
            <a:xfrm>
              <a:off x="1212508" y="13930"/>
              <a:ext cx="1060087" cy="1059198"/>
              <a:chOff x="-1" y="-1"/>
              <a:chExt cx="1060085" cy="1059196"/>
            </a:xfrm>
          </p:grpSpPr>
          <p:sp>
            <p:nvSpPr>
              <p:cNvPr id="1372" name="Google Shape;1372;p156"/>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373" name="Google Shape;1373;p156"/>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374" name="Google Shape;1374;p156"/>
            <p:cNvGrpSpPr/>
            <p:nvPr/>
          </p:nvGrpSpPr>
          <p:grpSpPr>
            <a:xfrm>
              <a:off x="-1" y="1322364"/>
              <a:ext cx="1060086" cy="1059197"/>
              <a:chOff x="-1" y="-1"/>
              <a:chExt cx="1060085" cy="1059196"/>
            </a:xfrm>
          </p:grpSpPr>
          <p:sp>
            <p:nvSpPr>
              <p:cNvPr id="1375" name="Google Shape;1375;p156"/>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376" name="Google Shape;1376;p156"/>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377" name="Google Shape;1377;p156"/>
            <p:cNvGrpSpPr/>
            <p:nvPr/>
          </p:nvGrpSpPr>
          <p:grpSpPr>
            <a:xfrm>
              <a:off x="1212508" y="1322364"/>
              <a:ext cx="1060087" cy="1059197"/>
              <a:chOff x="-1" y="-1"/>
              <a:chExt cx="1060085" cy="1059196"/>
            </a:xfrm>
          </p:grpSpPr>
          <p:sp>
            <p:nvSpPr>
              <p:cNvPr id="1378" name="Google Shape;1378;p156"/>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379" name="Google Shape;1379;p156"/>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380" name="Google Shape;1380;p156"/>
            <p:cNvGrpSpPr/>
            <p:nvPr/>
          </p:nvGrpSpPr>
          <p:grpSpPr>
            <a:xfrm>
              <a:off x="-1" y="2715875"/>
              <a:ext cx="1060086" cy="1059197"/>
              <a:chOff x="-1" y="-1"/>
              <a:chExt cx="1060085" cy="1059196"/>
            </a:xfrm>
          </p:grpSpPr>
          <p:sp>
            <p:nvSpPr>
              <p:cNvPr id="1381" name="Google Shape;1381;p156"/>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382" name="Google Shape;1382;p156"/>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383" name="Google Shape;1383;p156"/>
            <p:cNvGrpSpPr/>
            <p:nvPr/>
          </p:nvGrpSpPr>
          <p:grpSpPr>
            <a:xfrm>
              <a:off x="1212508" y="2697909"/>
              <a:ext cx="1060087" cy="1059198"/>
              <a:chOff x="-1" y="-1"/>
              <a:chExt cx="1060085" cy="1059196"/>
            </a:xfrm>
          </p:grpSpPr>
          <p:sp>
            <p:nvSpPr>
              <p:cNvPr id="1384" name="Google Shape;1384;p156"/>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385" name="Google Shape;1385;p156"/>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386" name="Google Shape;1386;p156"/>
            <p:cNvGrpSpPr/>
            <p:nvPr/>
          </p:nvGrpSpPr>
          <p:grpSpPr>
            <a:xfrm>
              <a:off x="-1" y="4024308"/>
              <a:ext cx="1060086" cy="1059198"/>
              <a:chOff x="-1" y="-1"/>
              <a:chExt cx="1060085" cy="1059196"/>
            </a:xfrm>
          </p:grpSpPr>
          <p:sp>
            <p:nvSpPr>
              <p:cNvPr id="1387" name="Google Shape;1387;p156"/>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388" name="Google Shape;1388;p156"/>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nvGrpSpPr>
            <p:cNvPr id="1389" name="Google Shape;1389;p156"/>
            <p:cNvGrpSpPr/>
            <p:nvPr/>
          </p:nvGrpSpPr>
          <p:grpSpPr>
            <a:xfrm>
              <a:off x="1212508" y="4006342"/>
              <a:ext cx="1060087" cy="1059198"/>
              <a:chOff x="-1" y="-1"/>
              <a:chExt cx="1060085" cy="1059196"/>
            </a:xfrm>
          </p:grpSpPr>
          <p:sp>
            <p:nvSpPr>
              <p:cNvPr id="1390" name="Google Shape;1390;p156"/>
              <p:cNvSpPr/>
              <p:nvPr/>
            </p:nvSpPr>
            <p:spPr>
              <a:xfrm>
                <a:off x="-1" y="-1"/>
                <a:ext cx="1060085" cy="1059196"/>
              </a:xfrm>
              <a:custGeom>
                <a:rect b="b" l="l" r="r" t="t"/>
                <a:pathLst>
                  <a:path extrusionOk="0" h="21600" w="21600">
                    <a:moveTo>
                      <a:pt x="0" y="1856"/>
                    </a:moveTo>
                    <a:lnTo>
                      <a:pt x="0" y="1856"/>
                    </a:lnTo>
                    <a:cubicBezTo>
                      <a:pt x="0" y="831"/>
                      <a:pt x="830" y="0"/>
                      <a:pt x="1855" y="0"/>
                    </a:cubicBezTo>
                    <a:lnTo>
                      <a:pt x="19745" y="0"/>
                    </a:lnTo>
                    <a:lnTo>
                      <a:pt x="19745" y="0"/>
                    </a:lnTo>
                    <a:cubicBezTo>
                      <a:pt x="20770" y="0"/>
                      <a:pt x="21600" y="831"/>
                      <a:pt x="21600" y="1856"/>
                    </a:cubicBezTo>
                    <a:lnTo>
                      <a:pt x="21600" y="19744"/>
                    </a:lnTo>
                    <a:lnTo>
                      <a:pt x="21600" y="19744"/>
                    </a:lnTo>
                    <a:cubicBezTo>
                      <a:pt x="21600" y="20769"/>
                      <a:pt x="20770" y="21600"/>
                      <a:pt x="19745" y="21600"/>
                    </a:cubicBezTo>
                    <a:lnTo>
                      <a:pt x="1855" y="21600"/>
                    </a:lnTo>
                    <a:lnTo>
                      <a:pt x="1855" y="21600"/>
                    </a:lnTo>
                    <a:cubicBezTo>
                      <a:pt x="830"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5.png" id="1391" name="Google Shape;1391;p156"/>
              <p:cNvPicPr preferRelativeResize="0"/>
              <p:nvPr/>
            </p:nvPicPr>
            <p:blipFill rotWithShape="1">
              <a:blip r:embed="rId3">
                <a:alphaModFix/>
              </a:blip>
              <a:srcRect b="0" l="0" r="2" t="0"/>
              <a:stretch/>
            </p:blipFill>
            <p:spPr>
              <a:xfrm>
                <a:off x="0" y="0"/>
                <a:ext cx="1060054" cy="1059195"/>
              </a:xfrm>
              <a:custGeom>
                <a:rect b="b" l="l" r="r" t="t"/>
                <a:pathLst>
                  <a:path extrusionOk="0" h="21600" w="21600">
                    <a:moveTo>
                      <a:pt x="1852" y="0"/>
                    </a:moveTo>
                    <a:cubicBezTo>
                      <a:pt x="828" y="0"/>
                      <a:pt x="0" y="828"/>
                      <a:pt x="0" y="1853"/>
                    </a:cubicBezTo>
                    <a:lnTo>
                      <a:pt x="0" y="19739"/>
                    </a:lnTo>
                    <a:cubicBezTo>
                      <a:pt x="0" y="20764"/>
                      <a:pt x="828" y="21600"/>
                      <a:pt x="1852" y="21600"/>
                    </a:cubicBezTo>
                    <a:lnTo>
                      <a:pt x="19748" y="21600"/>
                    </a:lnTo>
                    <a:cubicBezTo>
                      <a:pt x="20772" y="21600"/>
                      <a:pt x="21600" y="20764"/>
                      <a:pt x="21600" y="19739"/>
                    </a:cubicBezTo>
                    <a:lnTo>
                      <a:pt x="21600" y="1853"/>
                    </a:lnTo>
                    <a:cubicBezTo>
                      <a:pt x="21600" y="828"/>
                      <a:pt x="20772" y="0"/>
                      <a:pt x="19748" y="0"/>
                    </a:cubicBezTo>
                    <a:lnTo>
                      <a:pt x="1852" y="0"/>
                    </a:lnTo>
                    <a:close/>
                  </a:path>
                </a:pathLst>
              </a:custGeom>
              <a:noFill/>
              <a:ln>
                <a:noFill/>
              </a:ln>
              <a:effectLst>
                <a:reflection blurRad="0" dir="0" dist="0" endA="0" endPos="40000" kx="0" rotWithShape="0" algn="bl" stA="38000" stPos="0" sy="-100000" ky="0"/>
              </a:effectLst>
            </p:spPr>
          </p:pic>
        </p:grpSp>
      </p:grpSp>
      <p:grpSp>
        <p:nvGrpSpPr>
          <p:cNvPr id="1392" name="Google Shape;1392;p156"/>
          <p:cNvGrpSpPr/>
          <p:nvPr/>
        </p:nvGrpSpPr>
        <p:grpSpPr>
          <a:xfrm>
            <a:off x="335275" y="1005264"/>
            <a:ext cx="1729463" cy="3801711"/>
            <a:chOff x="0" y="0"/>
            <a:chExt cx="2305950" cy="5068947"/>
          </a:xfrm>
        </p:grpSpPr>
        <p:sp>
          <p:nvSpPr>
            <p:cNvPr id="1393" name="Google Shape;1393;p156"/>
            <p:cNvSpPr/>
            <p:nvPr/>
          </p:nvSpPr>
          <p:spPr>
            <a:xfrm>
              <a:off x="1212509" y="0"/>
              <a:ext cx="1093441" cy="1076535"/>
            </a:xfrm>
            <a:prstGeom prst="roundRect">
              <a:avLst>
                <a:gd fmla="val 11283" name="adj"/>
              </a:avLst>
            </a:prstGeom>
            <a:solidFill>
              <a:srgbClr val="00FDFF">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394" name="Google Shape;1394;p156"/>
            <p:cNvSpPr/>
            <p:nvPr/>
          </p:nvSpPr>
          <p:spPr>
            <a:xfrm>
              <a:off x="0" y="0"/>
              <a:ext cx="1093440" cy="1076535"/>
            </a:xfrm>
            <a:prstGeom prst="roundRect">
              <a:avLst>
                <a:gd fmla="val 11283" name="adj"/>
              </a:avLst>
            </a:prstGeom>
            <a:solidFill>
              <a:srgbClr val="FF2F92">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395" name="Google Shape;1395;p156"/>
            <p:cNvSpPr/>
            <p:nvPr/>
          </p:nvSpPr>
          <p:spPr>
            <a:xfrm>
              <a:off x="0" y="1308433"/>
              <a:ext cx="1093440" cy="1076535"/>
            </a:xfrm>
            <a:prstGeom prst="roundRect">
              <a:avLst>
                <a:gd fmla="val 11283" name="adj"/>
              </a:avLst>
            </a:prstGeom>
            <a:solidFill>
              <a:srgbClr val="009051">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396" name="Google Shape;1396;p156"/>
            <p:cNvSpPr/>
            <p:nvPr/>
          </p:nvSpPr>
          <p:spPr>
            <a:xfrm>
              <a:off x="1212509" y="1308433"/>
              <a:ext cx="1093441" cy="1076535"/>
            </a:xfrm>
            <a:prstGeom prst="roundRect">
              <a:avLst>
                <a:gd fmla="val 11283" name="adj"/>
              </a:avLst>
            </a:prstGeom>
            <a:solidFill>
              <a:srgbClr val="FFFB00">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397" name="Google Shape;1397;p156"/>
            <p:cNvSpPr/>
            <p:nvPr/>
          </p:nvSpPr>
          <p:spPr>
            <a:xfrm>
              <a:off x="0" y="2701943"/>
              <a:ext cx="1093440" cy="1076536"/>
            </a:xfrm>
            <a:prstGeom prst="roundRect">
              <a:avLst>
                <a:gd fmla="val 11283" name="adj"/>
              </a:avLst>
            </a:prstGeom>
            <a:solidFill>
              <a:srgbClr val="FF9300">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398" name="Google Shape;1398;p156"/>
            <p:cNvSpPr/>
            <p:nvPr/>
          </p:nvSpPr>
          <p:spPr>
            <a:xfrm>
              <a:off x="1212509" y="2675308"/>
              <a:ext cx="1093441" cy="1076536"/>
            </a:xfrm>
            <a:prstGeom prst="roundRect">
              <a:avLst>
                <a:gd fmla="val 11283" name="adj"/>
              </a:avLst>
            </a:prstGeom>
            <a:solidFill>
              <a:srgbClr val="FF2600">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sp>
          <p:nvSpPr>
            <p:cNvPr id="1399" name="Google Shape;1399;p156"/>
            <p:cNvSpPr/>
            <p:nvPr/>
          </p:nvSpPr>
          <p:spPr>
            <a:xfrm>
              <a:off x="0" y="3992411"/>
              <a:ext cx="1093440" cy="1076536"/>
            </a:xfrm>
            <a:prstGeom prst="roundRect">
              <a:avLst>
                <a:gd fmla="val 11283" name="adj"/>
              </a:avLst>
            </a:prstGeom>
            <a:solidFill>
              <a:srgbClr val="942193">
                <a:alpha val="49803"/>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grpSp>
      <p:cxnSp>
        <p:nvCxnSpPr>
          <p:cNvPr id="1400" name="Google Shape;1400;p156"/>
          <p:cNvCxnSpPr/>
          <p:nvPr/>
        </p:nvCxnSpPr>
        <p:spPr>
          <a:xfrm>
            <a:off x="347936" y="700198"/>
            <a:ext cx="8229601" cy="1"/>
          </a:xfrm>
          <a:prstGeom prst="straightConnector1">
            <a:avLst/>
          </a:prstGeom>
          <a:noFill/>
          <a:ln cap="flat" cmpd="sng" w="25400">
            <a:solidFill>
              <a:srgbClr val="FFFFFF"/>
            </a:solidFill>
            <a:prstDash val="solid"/>
            <a:miter lim="400000"/>
            <a:headEnd len="sm" w="sm" type="none"/>
            <a:tailEnd len="sm" w="sm" type="none"/>
          </a:ln>
        </p:spPr>
      </p:cxnSp>
      <p:cxnSp>
        <p:nvCxnSpPr>
          <p:cNvPr id="1401" name="Google Shape;1401;p156"/>
          <p:cNvCxnSpPr/>
          <p:nvPr/>
        </p:nvCxnSpPr>
        <p:spPr>
          <a:xfrm rot="10800000">
            <a:off x="2202727" y="2873106"/>
            <a:ext cx="591736" cy="1"/>
          </a:xfrm>
          <a:prstGeom prst="straightConnector1">
            <a:avLst/>
          </a:prstGeom>
          <a:noFill/>
          <a:ln cap="flat" cmpd="sng" w="12700">
            <a:solidFill>
              <a:srgbClr val="FFFFFF"/>
            </a:solidFill>
            <a:prstDash val="solid"/>
            <a:miter lim="400000"/>
            <a:headEnd len="med" w="med" type="triangle"/>
            <a:tailEnd len="sm" w="sm" type="none"/>
          </a:ln>
        </p:spPr>
      </p:cxnSp>
      <p:grpSp>
        <p:nvGrpSpPr>
          <p:cNvPr id="1402" name="Google Shape;1402;p156"/>
          <p:cNvGrpSpPr/>
          <p:nvPr/>
        </p:nvGrpSpPr>
        <p:grpSpPr>
          <a:xfrm>
            <a:off x="6501704" y="1829079"/>
            <a:ext cx="2353570" cy="1916818"/>
            <a:chOff x="0" y="-1"/>
            <a:chExt cx="3138091" cy="2555756"/>
          </a:xfrm>
        </p:grpSpPr>
        <p:sp>
          <p:nvSpPr>
            <p:cNvPr id="1403" name="Google Shape;1403;p156"/>
            <p:cNvSpPr/>
            <p:nvPr/>
          </p:nvSpPr>
          <p:spPr>
            <a:xfrm>
              <a:off x="0" y="-1"/>
              <a:ext cx="3137995" cy="2555756"/>
            </a:xfrm>
            <a:custGeom>
              <a:rect b="b" l="l" r="r" t="t"/>
              <a:pathLst>
                <a:path extrusionOk="0" h="21600" w="21600">
                  <a:moveTo>
                    <a:pt x="0" y="1856"/>
                  </a:moveTo>
                  <a:lnTo>
                    <a:pt x="0" y="1856"/>
                  </a:lnTo>
                  <a:cubicBezTo>
                    <a:pt x="0" y="831"/>
                    <a:pt x="677" y="0"/>
                    <a:pt x="1512" y="0"/>
                  </a:cubicBezTo>
                  <a:lnTo>
                    <a:pt x="20088" y="0"/>
                  </a:lnTo>
                  <a:lnTo>
                    <a:pt x="20088" y="0"/>
                  </a:lnTo>
                  <a:cubicBezTo>
                    <a:pt x="20923" y="0"/>
                    <a:pt x="21600" y="831"/>
                    <a:pt x="21600" y="1856"/>
                  </a:cubicBezTo>
                  <a:lnTo>
                    <a:pt x="21600" y="19744"/>
                  </a:lnTo>
                  <a:lnTo>
                    <a:pt x="21600" y="19744"/>
                  </a:lnTo>
                  <a:cubicBezTo>
                    <a:pt x="21600" y="20769"/>
                    <a:pt x="20923" y="21600"/>
                    <a:pt x="20088" y="21600"/>
                  </a:cubicBezTo>
                  <a:lnTo>
                    <a:pt x="1512" y="21600"/>
                  </a:lnTo>
                  <a:lnTo>
                    <a:pt x="1512" y="21600"/>
                  </a:lnTo>
                  <a:cubicBezTo>
                    <a:pt x="677"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Calibri"/>
                <a:buNone/>
              </a:pPr>
              <a:r>
                <a:t/>
              </a:r>
              <a:endParaRPr b="0" baseline="-25000" i="0" sz="1400" u="none" cap="none" strike="noStrike">
                <a:solidFill>
                  <a:srgbClr val="000000"/>
                </a:solidFill>
                <a:latin typeface="Calibri"/>
                <a:ea typeface="Calibri"/>
                <a:cs typeface="Calibri"/>
                <a:sym typeface="Calibri"/>
              </a:endParaRPr>
            </a:p>
          </p:txBody>
        </p:sp>
        <p:pic>
          <p:nvPicPr>
            <p:cNvPr descr="image4.tif" id="1404" name="Google Shape;1404;p156"/>
            <p:cNvPicPr preferRelativeResize="0"/>
            <p:nvPr/>
          </p:nvPicPr>
          <p:blipFill rotWithShape="1">
            <a:blip r:embed="rId4">
              <a:alphaModFix/>
            </a:blip>
            <a:srcRect b="0" l="0" r="20835" t="0"/>
            <a:stretch/>
          </p:blipFill>
          <p:spPr>
            <a:xfrm>
              <a:off x="0" y="0"/>
              <a:ext cx="3138091" cy="2555755"/>
            </a:xfrm>
            <a:custGeom>
              <a:rect b="b" l="l" r="r" t="t"/>
              <a:pathLst>
                <a:path extrusionOk="0" h="21600" w="21600">
                  <a:moveTo>
                    <a:pt x="1511" y="0"/>
                  </a:moveTo>
                  <a:cubicBezTo>
                    <a:pt x="676" y="0"/>
                    <a:pt x="0" y="830"/>
                    <a:pt x="0" y="1855"/>
                  </a:cubicBezTo>
                  <a:lnTo>
                    <a:pt x="0" y="19742"/>
                  </a:lnTo>
                  <a:cubicBezTo>
                    <a:pt x="0" y="20767"/>
                    <a:pt x="676" y="21600"/>
                    <a:pt x="1511" y="21600"/>
                  </a:cubicBezTo>
                  <a:lnTo>
                    <a:pt x="20087" y="21600"/>
                  </a:lnTo>
                  <a:cubicBezTo>
                    <a:pt x="20922" y="21600"/>
                    <a:pt x="21600" y="20767"/>
                    <a:pt x="21600" y="19742"/>
                  </a:cubicBezTo>
                  <a:lnTo>
                    <a:pt x="21600" y="1855"/>
                  </a:lnTo>
                  <a:cubicBezTo>
                    <a:pt x="21600" y="830"/>
                    <a:pt x="20922" y="0"/>
                    <a:pt x="20087" y="0"/>
                  </a:cubicBezTo>
                  <a:lnTo>
                    <a:pt x="1511" y="0"/>
                  </a:lnTo>
                  <a:close/>
                </a:path>
              </a:pathLst>
            </a:custGeom>
            <a:noFill/>
            <a:ln>
              <a:noFill/>
            </a:ln>
            <a:effectLst>
              <a:reflection blurRad="0" dir="0" dist="0" endA="0" endPos="40000" kx="0" rotWithShape="0" algn="bl" stA="38000" stPos="0" sy="-100000" ky="0"/>
            </a:effectLst>
          </p:spPr>
        </p:pic>
      </p:grpSp>
      <p:cxnSp>
        <p:nvCxnSpPr>
          <p:cNvPr id="1405" name="Google Shape;1405;p156"/>
          <p:cNvCxnSpPr/>
          <p:nvPr/>
        </p:nvCxnSpPr>
        <p:spPr>
          <a:xfrm rot="10800000">
            <a:off x="5836746" y="2827323"/>
            <a:ext cx="540522" cy="3149"/>
          </a:xfrm>
          <a:prstGeom prst="straightConnector1">
            <a:avLst/>
          </a:prstGeom>
          <a:noFill/>
          <a:ln cap="flat" cmpd="sng" w="63500">
            <a:solidFill>
              <a:srgbClr val="FFFFFF"/>
            </a:solidFill>
            <a:prstDash val="solid"/>
            <a:miter lim="400000"/>
            <a:headEnd len="med" w="med" type="triangle"/>
            <a:tailEnd len="sm" w="sm" type="none"/>
          </a:ln>
        </p:spPr>
      </p:cxnSp>
      <p:cxnSp>
        <p:nvCxnSpPr>
          <p:cNvPr id="1406" name="Google Shape;1406;p156"/>
          <p:cNvCxnSpPr/>
          <p:nvPr/>
        </p:nvCxnSpPr>
        <p:spPr>
          <a:xfrm rot="10800000">
            <a:off x="2202728" y="2390288"/>
            <a:ext cx="591735" cy="340482"/>
          </a:xfrm>
          <a:prstGeom prst="straightConnector1">
            <a:avLst/>
          </a:prstGeom>
          <a:noFill/>
          <a:ln cap="flat" cmpd="sng" w="12700">
            <a:solidFill>
              <a:srgbClr val="FFFFFF"/>
            </a:solidFill>
            <a:prstDash val="solid"/>
            <a:miter lim="400000"/>
            <a:headEnd len="med" w="med" type="triangle"/>
            <a:tailEnd len="sm" w="sm" type="none"/>
          </a:ln>
        </p:spPr>
      </p:cxnSp>
      <p:cxnSp>
        <p:nvCxnSpPr>
          <p:cNvPr id="1407" name="Google Shape;1407;p156"/>
          <p:cNvCxnSpPr/>
          <p:nvPr/>
        </p:nvCxnSpPr>
        <p:spPr>
          <a:xfrm rot="10800000">
            <a:off x="2202728" y="1884606"/>
            <a:ext cx="769072" cy="902882"/>
          </a:xfrm>
          <a:prstGeom prst="straightConnector1">
            <a:avLst/>
          </a:prstGeom>
          <a:noFill/>
          <a:ln cap="flat" cmpd="sng" w="12700">
            <a:solidFill>
              <a:srgbClr val="FFFFFF"/>
            </a:solidFill>
            <a:prstDash val="solid"/>
            <a:miter lim="400000"/>
            <a:headEnd len="med" w="med" type="triangle"/>
            <a:tailEnd len="sm" w="sm" type="none"/>
          </a:ln>
        </p:spPr>
      </p:cxnSp>
      <p:cxnSp>
        <p:nvCxnSpPr>
          <p:cNvPr id="1408" name="Google Shape;1408;p156"/>
          <p:cNvCxnSpPr/>
          <p:nvPr/>
        </p:nvCxnSpPr>
        <p:spPr>
          <a:xfrm rot="10800000">
            <a:off x="2202728" y="1349461"/>
            <a:ext cx="769072" cy="1216193"/>
          </a:xfrm>
          <a:prstGeom prst="straightConnector1">
            <a:avLst/>
          </a:prstGeom>
          <a:noFill/>
          <a:ln cap="flat" cmpd="sng" w="12700">
            <a:solidFill>
              <a:srgbClr val="FFFFFF"/>
            </a:solidFill>
            <a:prstDash val="solid"/>
            <a:miter lim="400000"/>
            <a:headEnd len="med" w="med" type="triangle"/>
            <a:tailEnd len="sm" w="sm" type="none"/>
          </a:ln>
        </p:spPr>
      </p:cxnSp>
      <p:cxnSp>
        <p:nvCxnSpPr>
          <p:cNvPr id="1409" name="Google Shape;1409;p156"/>
          <p:cNvCxnSpPr/>
          <p:nvPr/>
        </p:nvCxnSpPr>
        <p:spPr>
          <a:xfrm flipH="1">
            <a:off x="2202728" y="2952604"/>
            <a:ext cx="591735" cy="425629"/>
          </a:xfrm>
          <a:prstGeom prst="straightConnector1">
            <a:avLst/>
          </a:prstGeom>
          <a:noFill/>
          <a:ln cap="flat" cmpd="sng" w="12700">
            <a:solidFill>
              <a:srgbClr val="FFFFFF"/>
            </a:solidFill>
            <a:prstDash val="solid"/>
            <a:miter lim="400000"/>
            <a:headEnd len="med" w="med" type="triangle"/>
            <a:tailEnd len="sm" w="sm" type="none"/>
          </a:ln>
        </p:spPr>
      </p:cxnSp>
      <p:cxnSp>
        <p:nvCxnSpPr>
          <p:cNvPr id="1410" name="Google Shape;1410;p156"/>
          <p:cNvCxnSpPr/>
          <p:nvPr/>
        </p:nvCxnSpPr>
        <p:spPr>
          <a:xfrm flipH="1">
            <a:off x="2202728" y="2827322"/>
            <a:ext cx="769073" cy="1029163"/>
          </a:xfrm>
          <a:prstGeom prst="straightConnector1">
            <a:avLst/>
          </a:prstGeom>
          <a:noFill/>
          <a:ln cap="flat" cmpd="sng" w="12700">
            <a:solidFill>
              <a:srgbClr val="FFFFFF"/>
            </a:solidFill>
            <a:prstDash val="solid"/>
            <a:miter lim="400000"/>
            <a:headEnd len="med" w="med" type="triangle"/>
            <a:tailEnd len="sm" w="sm" type="none"/>
          </a:ln>
        </p:spPr>
      </p:cxnSp>
      <p:cxnSp>
        <p:nvCxnSpPr>
          <p:cNvPr id="1411" name="Google Shape;1411;p156"/>
          <p:cNvCxnSpPr/>
          <p:nvPr/>
        </p:nvCxnSpPr>
        <p:spPr>
          <a:xfrm flipH="1">
            <a:off x="2202728" y="3180560"/>
            <a:ext cx="591735" cy="1025102"/>
          </a:xfrm>
          <a:prstGeom prst="straightConnector1">
            <a:avLst/>
          </a:prstGeom>
          <a:noFill/>
          <a:ln cap="flat" cmpd="sng" w="12700">
            <a:solidFill>
              <a:srgbClr val="FFFFFF"/>
            </a:solidFill>
            <a:prstDash val="solid"/>
            <a:miter lim="400000"/>
            <a:headEnd len="med" w="med" type="triangle"/>
            <a:tailEnd len="sm" w="sm" type="none"/>
          </a:ln>
        </p:spPr>
      </p:cxnSp>
      <p:cxnSp>
        <p:nvCxnSpPr>
          <p:cNvPr id="1412" name="Google Shape;1412;p156"/>
          <p:cNvCxnSpPr/>
          <p:nvPr/>
        </p:nvCxnSpPr>
        <p:spPr>
          <a:xfrm flipH="1">
            <a:off x="2202727" y="3038224"/>
            <a:ext cx="769074" cy="1514726"/>
          </a:xfrm>
          <a:prstGeom prst="straightConnector1">
            <a:avLst/>
          </a:prstGeom>
          <a:noFill/>
          <a:ln cap="flat" cmpd="sng" w="12700">
            <a:solidFill>
              <a:srgbClr val="FFFFFF"/>
            </a:solidFill>
            <a:prstDash val="solid"/>
            <a:miter lim="400000"/>
            <a:headEnd len="med" w="med" type="triangle"/>
            <a:tailEnd len="sm" w="sm" type="none"/>
          </a:ln>
        </p:spPr>
      </p:cxnSp>
      <p:pic>
        <p:nvPicPr>
          <p:cNvPr descr="image7.tif" id="1413" name="Google Shape;1413;p156"/>
          <p:cNvPicPr preferRelativeResize="0"/>
          <p:nvPr/>
        </p:nvPicPr>
        <p:blipFill rotWithShape="1">
          <a:blip r:embed="rId5">
            <a:alphaModFix/>
          </a:blip>
          <a:srcRect b="0" l="0" r="0" t="0"/>
          <a:stretch/>
        </p:blipFill>
        <p:spPr>
          <a:xfrm>
            <a:off x="3345886" y="1369147"/>
            <a:ext cx="2233700" cy="2920098"/>
          </a:xfrm>
          <a:prstGeom prst="rect">
            <a:avLst/>
          </a:prstGeom>
          <a:noFill/>
          <a:ln>
            <a:noFill/>
          </a:ln>
          <a:effectLst>
            <a:reflection blurRad="0" dir="0" dist="0" endA="0" endPos="40000" kx="0" rotWithShape="0" algn="bl" stA="50000" stPos="0" sy="-100000" ky="0"/>
          </a:effectLst>
        </p:spPr>
      </p:pic>
      <p:sp>
        <p:nvSpPr>
          <p:cNvPr id="1414" name="Google Shape;1414;p156"/>
          <p:cNvSpPr txBox="1"/>
          <p:nvPr/>
        </p:nvSpPr>
        <p:spPr>
          <a:xfrm>
            <a:off x="3874693" y="4761968"/>
            <a:ext cx="1063672" cy="416102"/>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2300"/>
              <a:buFont typeface="Arial"/>
              <a:buNone/>
            </a:pPr>
            <a:r>
              <a:rPr b="0" i="0" lang="en" sz="2300" u="none" cap="none" strike="noStrike">
                <a:solidFill>
                  <a:srgbClr val="FFFFFF"/>
                </a:solidFill>
                <a:latin typeface="Arial"/>
                <a:ea typeface="Arial"/>
                <a:cs typeface="Arial"/>
                <a:sym typeface="Arial"/>
              </a:rPr>
              <a:t>Circuits</a:t>
            </a:r>
            <a:endParaRPr sz="1100"/>
          </a:p>
        </p:txBody>
      </p:sp>
      <p:sp>
        <p:nvSpPr>
          <p:cNvPr id="1415" name="Google Shape;1415;p156"/>
          <p:cNvSpPr txBox="1"/>
          <p:nvPr/>
        </p:nvSpPr>
        <p:spPr>
          <a:xfrm>
            <a:off x="564204" y="4761968"/>
            <a:ext cx="1238778" cy="416102"/>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2300"/>
              <a:buFont typeface="Arial"/>
              <a:buNone/>
            </a:pPr>
            <a:r>
              <a:rPr b="0" i="0" lang="en" sz="2300" u="none" cap="none" strike="noStrike">
                <a:solidFill>
                  <a:srgbClr val="FFFFFF"/>
                </a:solidFill>
                <a:latin typeface="Arial"/>
                <a:ea typeface="Arial"/>
                <a:cs typeface="Arial"/>
                <a:sym typeface="Arial"/>
              </a:rPr>
              <a:t>Genetics</a:t>
            </a:r>
            <a:endParaRPr sz="1100"/>
          </a:p>
        </p:txBody>
      </p:sp>
      <p:sp>
        <p:nvSpPr>
          <p:cNvPr id="1416" name="Google Shape;1416;p156"/>
          <p:cNvSpPr txBox="1"/>
          <p:nvPr/>
        </p:nvSpPr>
        <p:spPr>
          <a:xfrm>
            <a:off x="6968760" y="4761968"/>
            <a:ext cx="1381793" cy="416102"/>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2300"/>
              <a:buFont typeface="Arial"/>
              <a:buNone/>
            </a:pPr>
            <a:r>
              <a:rPr b="0" i="0" lang="en" sz="2300" u="none" cap="none" strike="noStrike">
                <a:solidFill>
                  <a:srgbClr val="FFFFFF"/>
                </a:solidFill>
                <a:latin typeface="Arial"/>
                <a:ea typeface="Arial"/>
                <a:cs typeface="Arial"/>
                <a:sym typeface="Arial"/>
              </a:rPr>
              <a:t>Behaviors</a:t>
            </a:r>
            <a:endParaRPr sz="1100"/>
          </a:p>
        </p:txBody>
      </p:sp>
      <p:sp>
        <p:nvSpPr>
          <p:cNvPr id="1417" name="Google Shape;1417;p156"/>
          <p:cNvSpPr txBox="1"/>
          <p:nvPr/>
        </p:nvSpPr>
        <p:spPr>
          <a:xfrm>
            <a:off x="569864" y="213882"/>
            <a:ext cx="8004272" cy="416103"/>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300"/>
              <a:buFont typeface="Arial"/>
              <a:buNone/>
            </a:pPr>
            <a:r>
              <a:rPr b="0" i="0" lang="en" sz="2300" u="none" cap="none" strike="noStrike">
                <a:solidFill>
                  <a:srgbClr val="FFFFFF"/>
                </a:solidFill>
                <a:latin typeface="Arial"/>
                <a:ea typeface="Arial"/>
                <a:cs typeface="Arial"/>
                <a:sym typeface="Arial"/>
              </a:rPr>
              <a:t>Circuit-level therapies to treat symptoms regardless of etiology</a:t>
            </a:r>
            <a:endParaRPr sz="1100"/>
          </a:p>
        </p:txBody>
      </p:sp>
      <p:sp>
        <p:nvSpPr>
          <p:cNvPr id="1418" name="Google Shape;1418;p156"/>
          <p:cNvSpPr txBox="1"/>
          <p:nvPr/>
        </p:nvSpPr>
        <p:spPr>
          <a:xfrm>
            <a:off x="5335102" y="865129"/>
            <a:ext cx="1841918" cy="35066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0" i="0" lang="en" sz="1800" u="none" cap="none" strike="noStrike">
                <a:solidFill>
                  <a:srgbClr val="FFFFFF"/>
                </a:solidFill>
                <a:latin typeface="Arial"/>
                <a:ea typeface="Arial"/>
                <a:cs typeface="Arial"/>
                <a:sym typeface="Arial"/>
              </a:rPr>
              <a:t>Neuromodulation</a:t>
            </a:r>
            <a:endParaRPr sz="1100"/>
          </a:p>
        </p:txBody>
      </p:sp>
      <p:cxnSp>
        <p:nvCxnSpPr>
          <p:cNvPr id="1419" name="Google Shape;1419;p156"/>
          <p:cNvCxnSpPr/>
          <p:nvPr/>
        </p:nvCxnSpPr>
        <p:spPr>
          <a:xfrm flipH="1" rot="10800000">
            <a:off x="6106937" y="1290758"/>
            <a:ext cx="1" cy="1217141"/>
          </a:xfrm>
          <a:prstGeom prst="straightConnector1">
            <a:avLst/>
          </a:prstGeom>
          <a:noFill/>
          <a:ln cap="flat" cmpd="sng" w="25400">
            <a:solidFill>
              <a:srgbClr val="FFFFFF"/>
            </a:solidFill>
            <a:prstDash val="solid"/>
            <a:miter lim="400000"/>
            <a:headEnd len="med" w="med" type="triangle"/>
            <a:tailEnd len="sm" w="sm" type="non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3" name="Shape 1423"/>
        <p:cNvGrpSpPr/>
        <p:nvPr/>
      </p:nvGrpSpPr>
      <p:grpSpPr>
        <a:xfrm>
          <a:off x="0" y="0"/>
          <a:ext cx="0" cy="0"/>
          <a:chOff x="0" y="0"/>
          <a:chExt cx="0" cy="0"/>
        </a:xfrm>
      </p:grpSpPr>
      <p:grpSp>
        <p:nvGrpSpPr>
          <p:cNvPr id="1424" name="Google Shape;1424;p157"/>
          <p:cNvGrpSpPr/>
          <p:nvPr/>
        </p:nvGrpSpPr>
        <p:grpSpPr>
          <a:xfrm>
            <a:off x="2617238" y="1031385"/>
            <a:ext cx="3909524" cy="3086326"/>
            <a:chOff x="0" y="0"/>
            <a:chExt cx="5212697" cy="4115099"/>
          </a:xfrm>
        </p:grpSpPr>
        <p:pic>
          <p:nvPicPr>
            <p:cNvPr descr="FB36A208-C1CD-4010-97FE17D459B341D2.png" id="1425" name="Google Shape;1425;p157"/>
            <p:cNvPicPr preferRelativeResize="0"/>
            <p:nvPr/>
          </p:nvPicPr>
          <p:blipFill rotWithShape="1">
            <a:blip r:embed="rId3">
              <a:alphaModFix/>
            </a:blip>
            <a:srcRect b="0" l="10208" r="10208" t="0"/>
            <a:stretch/>
          </p:blipFill>
          <p:spPr>
            <a:xfrm>
              <a:off x="0" y="0"/>
              <a:ext cx="5212697" cy="4107639"/>
            </a:xfrm>
            <a:prstGeom prst="rect">
              <a:avLst/>
            </a:prstGeom>
            <a:noFill/>
            <a:ln>
              <a:noFill/>
            </a:ln>
          </p:spPr>
        </p:pic>
        <p:sp>
          <p:nvSpPr>
            <p:cNvPr id="1426" name="Google Shape;1426;p157"/>
            <p:cNvSpPr txBox="1"/>
            <p:nvPr/>
          </p:nvSpPr>
          <p:spPr>
            <a:xfrm>
              <a:off x="3628041" y="3769933"/>
              <a:ext cx="1578354" cy="345166"/>
            </a:xfrm>
            <a:prstGeom prst="rect">
              <a:avLst/>
            </a:prstGeom>
            <a:solidFill>
              <a:srgbClr val="FFFFFF"/>
            </a:solidFill>
            <a:ln>
              <a:noFill/>
            </a:ln>
          </p:spPr>
          <p:txBody>
            <a:bodyPr anchorCtr="0" anchor="ctr" bIns="19050" lIns="19050" spcFirstLastPara="1" rIns="19050" wrap="square" tIns="19050">
              <a:norm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Matt Harrison Clough</a:t>
              </a:r>
              <a:endParaRPr sz="1100"/>
            </a:p>
          </p:txBody>
        </p:sp>
      </p:grpSp>
      <p:sp>
        <p:nvSpPr>
          <p:cNvPr id="1427" name="Google Shape;1427;p157"/>
          <p:cNvSpPr txBox="1"/>
          <p:nvPr/>
        </p:nvSpPr>
        <p:spPr>
          <a:xfrm>
            <a:off x="101512" y="429425"/>
            <a:ext cx="8940977" cy="494936"/>
          </a:xfrm>
          <a:prstGeom prst="rect">
            <a:avLst/>
          </a:prstGeom>
          <a:noFill/>
          <a:ln>
            <a:noFill/>
          </a:ln>
        </p:spPr>
        <p:txBody>
          <a:bodyPr anchorCtr="0" anchor="ctr" bIns="19050" lIns="19050" spcFirstLastPara="1" rIns="19050" wrap="square" tIns="19050">
            <a:norm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How do we get there from here?</a:t>
            </a:r>
            <a:endParaRPr sz="1100"/>
          </a:p>
        </p:txBody>
      </p:sp>
      <p:sp>
        <p:nvSpPr>
          <p:cNvPr id="1428" name="Google Shape;1428;p157"/>
          <p:cNvSpPr txBox="1"/>
          <p:nvPr/>
        </p:nvSpPr>
        <p:spPr>
          <a:xfrm>
            <a:off x="94332" y="4275491"/>
            <a:ext cx="8955336" cy="494936"/>
          </a:xfrm>
          <a:prstGeom prst="rect">
            <a:avLst/>
          </a:prstGeom>
          <a:noFill/>
          <a:ln>
            <a:noFill/>
          </a:ln>
        </p:spPr>
        <p:txBody>
          <a:bodyPr anchorCtr="0" anchor="ctr" bIns="19050" lIns="19050" spcFirstLastPara="1" rIns="19050" wrap="square" tIns="19050">
            <a:norm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Localization of symptoms to specific brain circuits</a:t>
            </a:r>
            <a:endParaRPr sz="11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pic>
        <p:nvPicPr>
          <p:cNvPr descr="Image" id="1433" name="Google Shape;1433;p158"/>
          <p:cNvPicPr preferRelativeResize="0"/>
          <p:nvPr/>
        </p:nvPicPr>
        <p:blipFill rotWithShape="1">
          <a:blip r:embed="rId3">
            <a:alphaModFix/>
          </a:blip>
          <a:srcRect b="0" l="0" r="0" t="0"/>
          <a:stretch/>
        </p:blipFill>
        <p:spPr>
          <a:xfrm>
            <a:off x="1755242" y="657127"/>
            <a:ext cx="5633447" cy="4355556"/>
          </a:xfrm>
          <a:prstGeom prst="rect">
            <a:avLst/>
          </a:prstGeom>
          <a:noFill/>
          <a:ln>
            <a:noFill/>
          </a:ln>
        </p:spPr>
      </p:pic>
      <p:sp>
        <p:nvSpPr>
          <p:cNvPr id="1434" name="Google Shape;1434;p158"/>
          <p:cNvSpPr txBox="1"/>
          <p:nvPr/>
        </p:nvSpPr>
        <p:spPr>
          <a:xfrm>
            <a:off x="6145415" y="2094137"/>
            <a:ext cx="1066040" cy="35066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attention</a:t>
            </a:r>
            <a:endParaRPr sz="1100"/>
          </a:p>
        </p:txBody>
      </p:sp>
      <p:sp>
        <p:nvSpPr>
          <p:cNvPr id="1435" name="Google Shape;1435;p158"/>
          <p:cNvSpPr txBox="1"/>
          <p:nvPr/>
        </p:nvSpPr>
        <p:spPr>
          <a:xfrm>
            <a:off x="4717388" y="2942670"/>
            <a:ext cx="850611" cy="35066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reward</a:t>
            </a:r>
            <a:endParaRPr sz="1100"/>
          </a:p>
        </p:txBody>
      </p:sp>
      <p:sp>
        <p:nvSpPr>
          <p:cNvPr id="1436" name="Google Shape;1436;p158"/>
          <p:cNvSpPr txBox="1"/>
          <p:nvPr/>
        </p:nvSpPr>
        <p:spPr>
          <a:xfrm>
            <a:off x="3470974" y="3200052"/>
            <a:ext cx="800442" cy="307472"/>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mood</a:t>
            </a:r>
            <a:endParaRPr sz="1100"/>
          </a:p>
        </p:txBody>
      </p:sp>
      <p:sp>
        <p:nvSpPr>
          <p:cNvPr id="1437" name="Google Shape;1437;p158"/>
          <p:cNvSpPr txBox="1"/>
          <p:nvPr/>
        </p:nvSpPr>
        <p:spPr>
          <a:xfrm>
            <a:off x="6035992" y="2518403"/>
            <a:ext cx="2158811" cy="35066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cognitive flexibility</a:t>
            </a:r>
            <a:endParaRPr sz="1100"/>
          </a:p>
        </p:txBody>
      </p:sp>
      <p:sp>
        <p:nvSpPr>
          <p:cNvPr id="1438" name="Google Shape;1438;p158"/>
          <p:cNvSpPr txBox="1"/>
          <p:nvPr/>
        </p:nvSpPr>
        <p:spPr>
          <a:xfrm>
            <a:off x="4423756" y="1413022"/>
            <a:ext cx="1104437" cy="35066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language</a:t>
            </a:r>
            <a:endParaRPr sz="1100"/>
          </a:p>
        </p:txBody>
      </p:sp>
      <p:sp>
        <p:nvSpPr>
          <p:cNvPr id="1439" name="Google Shape;1439;p158"/>
          <p:cNvSpPr txBox="1"/>
          <p:nvPr/>
        </p:nvSpPr>
        <p:spPr>
          <a:xfrm>
            <a:off x="3766641" y="2834854"/>
            <a:ext cx="914124" cy="35066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arousal</a:t>
            </a:r>
            <a:endParaRPr sz="1100"/>
          </a:p>
        </p:txBody>
      </p:sp>
      <p:sp>
        <p:nvSpPr>
          <p:cNvPr id="1440" name="Google Shape;1440;p158"/>
          <p:cNvSpPr txBox="1"/>
          <p:nvPr/>
        </p:nvSpPr>
        <p:spPr>
          <a:xfrm>
            <a:off x="2237254" y="2660715"/>
            <a:ext cx="761538" cy="35066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vision</a:t>
            </a:r>
            <a:endParaRPr sz="1100"/>
          </a:p>
        </p:txBody>
      </p:sp>
      <p:sp>
        <p:nvSpPr>
          <p:cNvPr id="1441" name="Google Shape;1441;p158"/>
          <p:cNvSpPr txBox="1"/>
          <p:nvPr/>
        </p:nvSpPr>
        <p:spPr>
          <a:xfrm>
            <a:off x="2939335" y="1824901"/>
            <a:ext cx="926625" cy="35066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hearing</a:t>
            </a:r>
            <a:endParaRPr sz="1100"/>
          </a:p>
        </p:txBody>
      </p:sp>
      <p:sp>
        <p:nvSpPr>
          <p:cNvPr id="1442" name="Google Shape;1442;p158"/>
          <p:cNvSpPr txBox="1"/>
          <p:nvPr/>
        </p:nvSpPr>
        <p:spPr>
          <a:xfrm>
            <a:off x="3491372" y="1130416"/>
            <a:ext cx="723139" cy="350659"/>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touch</a:t>
            </a:r>
            <a:endParaRPr sz="1100"/>
          </a:p>
        </p:txBody>
      </p:sp>
      <p:sp>
        <p:nvSpPr>
          <p:cNvPr id="1443" name="Google Shape;1443;p158"/>
          <p:cNvSpPr txBox="1"/>
          <p:nvPr/>
        </p:nvSpPr>
        <p:spPr>
          <a:xfrm>
            <a:off x="4653986" y="3278300"/>
            <a:ext cx="990361" cy="35066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memory</a:t>
            </a:r>
            <a:endParaRPr sz="1100"/>
          </a:p>
        </p:txBody>
      </p:sp>
      <p:sp>
        <p:nvSpPr>
          <p:cNvPr id="1444" name="Google Shape;1444;p158"/>
          <p:cNvSpPr txBox="1"/>
          <p:nvPr/>
        </p:nvSpPr>
        <p:spPr>
          <a:xfrm>
            <a:off x="6032232" y="4809230"/>
            <a:ext cx="2972528" cy="35066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0" i="0" lang="en" sz="1800" u="none" cap="none" strike="noStrike">
                <a:solidFill>
                  <a:srgbClr val="FFFFFF"/>
                </a:solidFill>
                <a:latin typeface="Arial"/>
                <a:ea typeface="Arial"/>
                <a:cs typeface="Arial"/>
                <a:sym typeface="Arial"/>
              </a:rPr>
              <a:t>Human Connectome Project</a:t>
            </a:r>
            <a:endParaRPr sz="1100"/>
          </a:p>
        </p:txBody>
      </p:sp>
      <p:sp>
        <p:nvSpPr>
          <p:cNvPr id="1445" name="Google Shape;1445;p158"/>
          <p:cNvSpPr txBox="1"/>
          <p:nvPr/>
        </p:nvSpPr>
        <p:spPr>
          <a:xfrm>
            <a:off x="2216799" y="3649811"/>
            <a:ext cx="1485177" cy="61736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motor </a:t>
            </a:r>
            <a:endParaRPr sz="1100"/>
          </a:p>
          <a:p>
            <a:pPr indent="0" lvl="0" marL="0" marR="0" rtl="0" algn="l">
              <a:lnSpc>
                <a:spcPct val="10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coordination</a:t>
            </a:r>
            <a:endParaRPr sz="1100"/>
          </a:p>
        </p:txBody>
      </p:sp>
      <p:sp>
        <p:nvSpPr>
          <p:cNvPr id="1446" name="Google Shape;1446;p158"/>
          <p:cNvSpPr txBox="1"/>
          <p:nvPr/>
        </p:nvSpPr>
        <p:spPr>
          <a:xfrm>
            <a:off x="1087005" y="73001"/>
            <a:ext cx="6969989" cy="729791"/>
          </a:xfrm>
          <a:prstGeom prst="rect">
            <a:avLst/>
          </a:prstGeom>
          <a:noFill/>
          <a:ln>
            <a:noFill/>
          </a:ln>
        </p:spPr>
        <p:txBody>
          <a:bodyPr anchorCtr="0" anchor="t" bIns="45725" lIns="45725" spcFirstLastPara="1" rIns="45725" wrap="square" tIns="45725">
            <a:spAutoFit/>
          </a:bodyPr>
          <a:lstStyle/>
          <a:p>
            <a:pPr indent="0" lvl="0" marL="0" marR="0" rtl="0" algn="ctr">
              <a:lnSpc>
                <a:spcPct val="100000"/>
              </a:lnSpc>
              <a:spcBef>
                <a:spcPts val="0"/>
              </a:spcBef>
              <a:spcAft>
                <a:spcPts val="0"/>
              </a:spcAft>
              <a:buClr>
                <a:srgbClr val="FFFB00"/>
              </a:buClr>
              <a:buSzPts val="2300"/>
              <a:buFont typeface="Arial"/>
              <a:buNone/>
            </a:pPr>
            <a:r>
              <a:rPr b="0" i="0" lang="en" sz="2300" u="none" cap="none" strike="noStrike">
                <a:solidFill>
                  <a:srgbClr val="FFFB00"/>
                </a:solidFill>
                <a:latin typeface="Arial"/>
                <a:ea typeface="Arial"/>
                <a:cs typeface="Arial"/>
                <a:sym typeface="Arial"/>
              </a:rPr>
              <a:t>Autism-associated behaviors are complex &amp; require </a:t>
            </a:r>
            <a:endParaRPr sz="1100"/>
          </a:p>
          <a:p>
            <a:pPr indent="0" lvl="0" marL="0" marR="0" rtl="0" algn="ctr">
              <a:lnSpc>
                <a:spcPct val="100000"/>
              </a:lnSpc>
              <a:spcBef>
                <a:spcPts val="0"/>
              </a:spcBef>
              <a:spcAft>
                <a:spcPts val="0"/>
              </a:spcAft>
              <a:buClr>
                <a:srgbClr val="FFFB00"/>
              </a:buClr>
              <a:buSzPts val="2300"/>
              <a:buFont typeface="Arial"/>
              <a:buNone/>
            </a:pPr>
            <a:r>
              <a:rPr b="0" i="0" lang="en" sz="2300" u="none" cap="none" strike="noStrike">
                <a:solidFill>
                  <a:srgbClr val="FFFB00"/>
                </a:solidFill>
                <a:latin typeface="Arial"/>
                <a:ea typeface="Arial"/>
                <a:cs typeface="Arial"/>
                <a:sym typeface="Arial"/>
              </a:rPr>
              <a:t>coordination of multiple brain areas.</a:t>
            </a:r>
            <a:endParaRPr sz="1100"/>
          </a:p>
        </p:txBody>
      </p:sp>
      <p:sp>
        <p:nvSpPr>
          <p:cNvPr id="1447" name="Google Shape;1447;p158"/>
          <p:cNvSpPr txBox="1"/>
          <p:nvPr/>
        </p:nvSpPr>
        <p:spPr>
          <a:xfrm>
            <a:off x="5496741" y="1669870"/>
            <a:ext cx="1256689" cy="35066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motivation</a:t>
            </a:r>
            <a:endParaRPr sz="1100"/>
          </a:p>
        </p:txBody>
      </p:sp>
      <p:sp>
        <p:nvSpPr>
          <p:cNvPr id="1448" name="Google Shape;1448;p158"/>
          <p:cNvSpPr txBox="1"/>
          <p:nvPr/>
        </p:nvSpPr>
        <p:spPr>
          <a:xfrm>
            <a:off x="5800172" y="3649811"/>
            <a:ext cx="685523" cy="35066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smell</a:t>
            </a:r>
            <a:endParaRPr sz="1100"/>
          </a:p>
        </p:txBody>
      </p:sp>
      <p:sp>
        <p:nvSpPr>
          <p:cNvPr id="1449" name="Google Shape;1449;p158"/>
          <p:cNvSpPr txBox="1"/>
          <p:nvPr/>
        </p:nvSpPr>
        <p:spPr>
          <a:xfrm>
            <a:off x="3458461" y="2390114"/>
            <a:ext cx="2222323" cy="35066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sensory integration</a:t>
            </a:r>
            <a:endParaRPr sz="1100"/>
          </a:p>
        </p:txBody>
      </p:sp>
      <p:sp>
        <p:nvSpPr>
          <p:cNvPr id="1450" name="Google Shape;1450;p158"/>
          <p:cNvSpPr txBox="1"/>
          <p:nvPr/>
        </p:nvSpPr>
        <p:spPr>
          <a:xfrm>
            <a:off x="6058442" y="3084107"/>
            <a:ext cx="1688439" cy="35066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FFFFFF"/>
              </a:buClr>
              <a:buSzPts val="1800"/>
              <a:buFont typeface="Arial"/>
              <a:buNone/>
            </a:pPr>
            <a:r>
              <a:rPr b="1" i="0" lang="en" sz="1800" u="none" cap="none" strike="noStrike">
                <a:solidFill>
                  <a:srgbClr val="FFFFFF"/>
                </a:solidFill>
                <a:latin typeface="Arial"/>
                <a:ea typeface="Arial"/>
                <a:cs typeface="Arial"/>
                <a:sym typeface="Arial"/>
              </a:rPr>
              <a:t>theory of mind</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2"/>
                                        </p:tgtEl>
                                        <p:attrNameLst>
                                          <p:attrName>style.visibility</p:attrName>
                                        </p:attrNameLst>
                                      </p:cBhvr>
                                      <p:to>
                                        <p:strVal val="visible"/>
                                      </p:to>
                                    </p:set>
                                    <p:animEffect filter="fade" transition="in">
                                      <p:cBhvr>
                                        <p:cTn dur="199"/>
                                        <p:tgtEl>
                                          <p:spTgt spid="1442"/>
                                        </p:tgtEl>
                                      </p:cBhvr>
                                    </p:animEffect>
                                  </p:childTnLst>
                                </p:cTn>
                              </p:par>
                            </p:childTnLst>
                          </p:cTn>
                        </p:par>
                        <p:par>
                          <p:cTn fill="hold">
                            <p:stCondLst>
                              <p:cond delay="199"/>
                            </p:stCondLst>
                            <p:childTnLst>
                              <p:par>
                                <p:cTn fill="hold" nodeType="afterEffect" presetClass="entr" presetID="10" presetSubtype="0">
                                  <p:stCondLst>
                                    <p:cond delay="0"/>
                                  </p:stCondLst>
                                  <p:childTnLst>
                                    <p:set>
                                      <p:cBhvr>
                                        <p:cTn dur="1" fill="hold">
                                          <p:stCondLst>
                                            <p:cond delay="0"/>
                                          </p:stCondLst>
                                        </p:cTn>
                                        <p:tgtEl>
                                          <p:spTgt spid="1445"/>
                                        </p:tgtEl>
                                        <p:attrNameLst>
                                          <p:attrName>style.visibility</p:attrName>
                                        </p:attrNameLst>
                                      </p:cBhvr>
                                      <p:to>
                                        <p:strVal val="visible"/>
                                      </p:to>
                                    </p:set>
                                    <p:animEffect filter="fade" transition="in">
                                      <p:cBhvr>
                                        <p:cTn dur="199"/>
                                        <p:tgtEl>
                                          <p:spTgt spid="1445"/>
                                        </p:tgtEl>
                                      </p:cBhvr>
                                    </p:animEffect>
                                  </p:childTnLst>
                                </p:cTn>
                              </p:par>
                            </p:childTnLst>
                          </p:cTn>
                        </p:par>
                        <p:par>
                          <p:cTn fill="hold">
                            <p:stCondLst>
                              <p:cond delay="398"/>
                            </p:stCondLst>
                            <p:childTnLst>
                              <p:par>
                                <p:cTn fill="hold" nodeType="afterEffect" presetClass="entr" presetID="10" presetSubtype="0">
                                  <p:stCondLst>
                                    <p:cond delay="0"/>
                                  </p:stCondLst>
                                  <p:childTnLst>
                                    <p:set>
                                      <p:cBhvr>
                                        <p:cTn dur="1" fill="hold">
                                          <p:stCondLst>
                                            <p:cond delay="0"/>
                                          </p:stCondLst>
                                        </p:cTn>
                                        <p:tgtEl>
                                          <p:spTgt spid="1438"/>
                                        </p:tgtEl>
                                        <p:attrNameLst>
                                          <p:attrName>style.visibility</p:attrName>
                                        </p:attrNameLst>
                                      </p:cBhvr>
                                      <p:to>
                                        <p:strVal val="visible"/>
                                      </p:to>
                                    </p:set>
                                    <p:animEffect filter="fade" transition="in">
                                      <p:cBhvr>
                                        <p:cTn dur="199"/>
                                        <p:tgtEl>
                                          <p:spTgt spid="1438"/>
                                        </p:tgtEl>
                                      </p:cBhvr>
                                    </p:animEffect>
                                  </p:childTnLst>
                                </p:cTn>
                              </p:par>
                            </p:childTnLst>
                          </p:cTn>
                        </p:par>
                        <p:par>
                          <p:cTn fill="hold">
                            <p:stCondLst>
                              <p:cond delay="597"/>
                            </p:stCondLst>
                            <p:childTnLst>
                              <p:par>
                                <p:cTn fill="hold" nodeType="afterEffect" presetClass="entr" presetID="10" presetSubtype="0">
                                  <p:stCondLst>
                                    <p:cond delay="0"/>
                                  </p:stCondLst>
                                  <p:childTnLst>
                                    <p:set>
                                      <p:cBhvr>
                                        <p:cTn dur="1" fill="hold">
                                          <p:stCondLst>
                                            <p:cond delay="0"/>
                                          </p:stCondLst>
                                        </p:cTn>
                                        <p:tgtEl>
                                          <p:spTgt spid="1441"/>
                                        </p:tgtEl>
                                        <p:attrNameLst>
                                          <p:attrName>style.visibility</p:attrName>
                                        </p:attrNameLst>
                                      </p:cBhvr>
                                      <p:to>
                                        <p:strVal val="visible"/>
                                      </p:to>
                                    </p:set>
                                    <p:animEffect filter="fade" transition="in">
                                      <p:cBhvr>
                                        <p:cTn dur="199"/>
                                        <p:tgtEl>
                                          <p:spTgt spid="1441"/>
                                        </p:tgtEl>
                                      </p:cBhvr>
                                    </p:animEffect>
                                  </p:childTnLst>
                                </p:cTn>
                              </p:par>
                            </p:childTnLst>
                          </p:cTn>
                        </p:par>
                        <p:par>
                          <p:cTn fill="hold">
                            <p:stCondLst>
                              <p:cond delay="796"/>
                            </p:stCondLst>
                            <p:childTnLst>
                              <p:par>
                                <p:cTn fill="hold" nodeType="afterEffect" presetClass="entr" presetID="10" presetSubtype="0">
                                  <p:stCondLst>
                                    <p:cond delay="0"/>
                                  </p:stCondLst>
                                  <p:childTnLst>
                                    <p:set>
                                      <p:cBhvr>
                                        <p:cTn dur="1" fill="hold">
                                          <p:stCondLst>
                                            <p:cond delay="0"/>
                                          </p:stCondLst>
                                        </p:cTn>
                                        <p:tgtEl>
                                          <p:spTgt spid="1447"/>
                                        </p:tgtEl>
                                        <p:attrNameLst>
                                          <p:attrName>style.visibility</p:attrName>
                                        </p:attrNameLst>
                                      </p:cBhvr>
                                      <p:to>
                                        <p:strVal val="visible"/>
                                      </p:to>
                                    </p:set>
                                    <p:animEffect filter="fade" transition="in">
                                      <p:cBhvr>
                                        <p:cTn dur="199"/>
                                        <p:tgtEl>
                                          <p:spTgt spid="1447"/>
                                        </p:tgtEl>
                                      </p:cBhvr>
                                    </p:animEffect>
                                  </p:childTnLst>
                                </p:cTn>
                              </p:par>
                            </p:childTnLst>
                          </p:cTn>
                        </p:par>
                        <p:par>
                          <p:cTn fill="hold">
                            <p:stCondLst>
                              <p:cond delay="995"/>
                            </p:stCondLst>
                            <p:childTnLst>
                              <p:par>
                                <p:cTn fill="hold" nodeType="afterEffect" presetClass="entr" presetID="10" presetSubtype="0">
                                  <p:stCondLst>
                                    <p:cond delay="0"/>
                                  </p:stCondLst>
                                  <p:childTnLst>
                                    <p:set>
                                      <p:cBhvr>
                                        <p:cTn dur="1" fill="hold">
                                          <p:stCondLst>
                                            <p:cond delay="0"/>
                                          </p:stCondLst>
                                        </p:cTn>
                                        <p:tgtEl>
                                          <p:spTgt spid="1434"/>
                                        </p:tgtEl>
                                        <p:attrNameLst>
                                          <p:attrName>style.visibility</p:attrName>
                                        </p:attrNameLst>
                                      </p:cBhvr>
                                      <p:to>
                                        <p:strVal val="visible"/>
                                      </p:to>
                                    </p:set>
                                    <p:animEffect filter="fade" transition="in">
                                      <p:cBhvr>
                                        <p:cTn dur="199"/>
                                        <p:tgtEl>
                                          <p:spTgt spid="1434"/>
                                        </p:tgtEl>
                                      </p:cBhvr>
                                    </p:animEffect>
                                  </p:childTnLst>
                                </p:cTn>
                              </p:par>
                            </p:childTnLst>
                          </p:cTn>
                        </p:par>
                        <p:par>
                          <p:cTn fill="hold">
                            <p:stCondLst>
                              <p:cond delay="1194"/>
                            </p:stCondLst>
                            <p:childTnLst>
                              <p:par>
                                <p:cTn fill="hold" nodeType="afterEffect" presetClass="entr" presetID="10" presetSubtype="0">
                                  <p:stCondLst>
                                    <p:cond delay="0"/>
                                  </p:stCondLst>
                                  <p:childTnLst>
                                    <p:set>
                                      <p:cBhvr>
                                        <p:cTn dur="1" fill="hold">
                                          <p:stCondLst>
                                            <p:cond delay="0"/>
                                          </p:stCondLst>
                                        </p:cTn>
                                        <p:tgtEl>
                                          <p:spTgt spid="1449"/>
                                        </p:tgtEl>
                                        <p:attrNameLst>
                                          <p:attrName>style.visibility</p:attrName>
                                        </p:attrNameLst>
                                      </p:cBhvr>
                                      <p:to>
                                        <p:strVal val="visible"/>
                                      </p:to>
                                    </p:set>
                                    <p:animEffect filter="fade" transition="in">
                                      <p:cBhvr>
                                        <p:cTn dur="199"/>
                                        <p:tgtEl>
                                          <p:spTgt spid="1449"/>
                                        </p:tgtEl>
                                      </p:cBhvr>
                                    </p:animEffect>
                                  </p:childTnLst>
                                </p:cTn>
                              </p:par>
                            </p:childTnLst>
                          </p:cTn>
                        </p:par>
                        <p:par>
                          <p:cTn fill="hold">
                            <p:stCondLst>
                              <p:cond delay="1393"/>
                            </p:stCondLst>
                            <p:childTnLst>
                              <p:par>
                                <p:cTn fill="hold" nodeType="afterEffect" presetClass="entr" presetID="10" presetSubtype="0">
                                  <p:stCondLst>
                                    <p:cond delay="0"/>
                                  </p:stCondLst>
                                  <p:childTnLst>
                                    <p:set>
                                      <p:cBhvr>
                                        <p:cTn dur="1" fill="hold">
                                          <p:stCondLst>
                                            <p:cond delay="0"/>
                                          </p:stCondLst>
                                        </p:cTn>
                                        <p:tgtEl>
                                          <p:spTgt spid="1437"/>
                                        </p:tgtEl>
                                        <p:attrNameLst>
                                          <p:attrName>style.visibility</p:attrName>
                                        </p:attrNameLst>
                                      </p:cBhvr>
                                      <p:to>
                                        <p:strVal val="visible"/>
                                      </p:to>
                                    </p:set>
                                    <p:animEffect filter="fade" transition="in">
                                      <p:cBhvr>
                                        <p:cTn dur="199"/>
                                        <p:tgtEl>
                                          <p:spTgt spid="1437"/>
                                        </p:tgtEl>
                                      </p:cBhvr>
                                    </p:animEffect>
                                  </p:childTnLst>
                                </p:cTn>
                              </p:par>
                            </p:childTnLst>
                          </p:cTn>
                        </p:par>
                        <p:par>
                          <p:cTn fill="hold">
                            <p:stCondLst>
                              <p:cond delay="1592"/>
                            </p:stCondLst>
                            <p:childTnLst>
                              <p:par>
                                <p:cTn fill="hold" nodeType="afterEffect" presetClass="entr" presetID="10" presetSubtype="0">
                                  <p:stCondLst>
                                    <p:cond delay="0"/>
                                  </p:stCondLst>
                                  <p:childTnLst>
                                    <p:set>
                                      <p:cBhvr>
                                        <p:cTn dur="1" fill="hold">
                                          <p:stCondLst>
                                            <p:cond delay="0"/>
                                          </p:stCondLst>
                                        </p:cTn>
                                        <p:tgtEl>
                                          <p:spTgt spid="1440"/>
                                        </p:tgtEl>
                                        <p:attrNameLst>
                                          <p:attrName>style.visibility</p:attrName>
                                        </p:attrNameLst>
                                      </p:cBhvr>
                                      <p:to>
                                        <p:strVal val="visible"/>
                                      </p:to>
                                    </p:set>
                                    <p:animEffect filter="fade" transition="in">
                                      <p:cBhvr>
                                        <p:cTn dur="199"/>
                                        <p:tgtEl>
                                          <p:spTgt spid="1440"/>
                                        </p:tgtEl>
                                      </p:cBhvr>
                                    </p:animEffect>
                                  </p:childTnLst>
                                </p:cTn>
                              </p:par>
                            </p:childTnLst>
                          </p:cTn>
                        </p:par>
                        <p:par>
                          <p:cTn fill="hold">
                            <p:stCondLst>
                              <p:cond delay="1791"/>
                            </p:stCondLst>
                            <p:childTnLst>
                              <p:par>
                                <p:cTn fill="hold" nodeType="afterEffect" presetClass="entr" presetID="10" presetSubtype="0">
                                  <p:stCondLst>
                                    <p:cond delay="0"/>
                                  </p:stCondLst>
                                  <p:childTnLst>
                                    <p:set>
                                      <p:cBhvr>
                                        <p:cTn dur="1" fill="hold">
                                          <p:stCondLst>
                                            <p:cond delay="0"/>
                                          </p:stCondLst>
                                        </p:cTn>
                                        <p:tgtEl>
                                          <p:spTgt spid="1439"/>
                                        </p:tgtEl>
                                        <p:attrNameLst>
                                          <p:attrName>style.visibility</p:attrName>
                                        </p:attrNameLst>
                                      </p:cBhvr>
                                      <p:to>
                                        <p:strVal val="visible"/>
                                      </p:to>
                                    </p:set>
                                    <p:animEffect filter="fade" transition="in">
                                      <p:cBhvr>
                                        <p:cTn dur="199"/>
                                        <p:tgtEl>
                                          <p:spTgt spid="1439"/>
                                        </p:tgtEl>
                                      </p:cBhvr>
                                    </p:animEffect>
                                  </p:childTnLst>
                                </p:cTn>
                              </p:par>
                            </p:childTnLst>
                          </p:cTn>
                        </p:par>
                        <p:par>
                          <p:cTn fill="hold">
                            <p:stCondLst>
                              <p:cond delay="1990"/>
                            </p:stCondLst>
                            <p:childTnLst>
                              <p:par>
                                <p:cTn fill="hold" nodeType="afterEffect" presetClass="entr" presetID="10" presetSubtype="0">
                                  <p:stCondLst>
                                    <p:cond delay="0"/>
                                  </p:stCondLst>
                                  <p:childTnLst>
                                    <p:set>
                                      <p:cBhvr>
                                        <p:cTn dur="1" fill="hold">
                                          <p:stCondLst>
                                            <p:cond delay="0"/>
                                          </p:stCondLst>
                                        </p:cTn>
                                        <p:tgtEl>
                                          <p:spTgt spid="1435"/>
                                        </p:tgtEl>
                                        <p:attrNameLst>
                                          <p:attrName>style.visibility</p:attrName>
                                        </p:attrNameLst>
                                      </p:cBhvr>
                                      <p:to>
                                        <p:strVal val="visible"/>
                                      </p:to>
                                    </p:set>
                                    <p:animEffect filter="fade" transition="in">
                                      <p:cBhvr>
                                        <p:cTn dur="199"/>
                                        <p:tgtEl>
                                          <p:spTgt spid="1435"/>
                                        </p:tgtEl>
                                      </p:cBhvr>
                                    </p:animEffect>
                                  </p:childTnLst>
                                </p:cTn>
                              </p:par>
                            </p:childTnLst>
                          </p:cTn>
                        </p:par>
                        <p:par>
                          <p:cTn fill="hold">
                            <p:stCondLst>
                              <p:cond delay="2189"/>
                            </p:stCondLst>
                            <p:childTnLst>
                              <p:par>
                                <p:cTn fill="hold" nodeType="afterEffect" presetClass="entr" presetID="10" presetSubtype="0">
                                  <p:stCondLst>
                                    <p:cond delay="0"/>
                                  </p:stCondLst>
                                  <p:childTnLst>
                                    <p:set>
                                      <p:cBhvr>
                                        <p:cTn dur="1" fill="hold">
                                          <p:stCondLst>
                                            <p:cond delay="0"/>
                                          </p:stCondLst>
                                        </p:cTn>
                                        <p:tgtEl>
                                          <p:spTgt spid="1436"/>
                                        </p:tgtEl>
                                        <p:attrNameLst>
                                          <p:attrName>style.visibility</p:attrName>
                                        </p:attrNameLst>
                                      </p:cBhvr>
                                      <p:to>
                                        <p:strVal val="visible"/>
                                      </p:to>
                                    </p:set>
                                    <p:animEffect filter="fade" transition="in">
                                      <p:cBhvr>
                                        <p:cTn dur="199"/>
                                        <p:tgtEl>
                                          <p:spTgt spid="1436"/>
                                        </p:tgtEl>
                                      </p:cBhvr>
                                    </p:animEffect>
                                  </p:childTnLst>
                                </p:cTn>
                              </p:par>
                            </p:childTnLst>
                          </p:cTn>
                        </p:par>
                        <p:par>
                          <p:cTn fill="hold">
                            <p:stCondLst>
                              <p:cond delay="2388"/>
                            </p:stCondLst>
                            <p:childTnLst>
                              <p:par>
                                <p:cTn fill="hold" nodeType="afterEffect" presetClass="entr" presetID="10" presetSubtype="0">
                                  <p:stCondLst>
                                    <p:cond delay="0"/>
                                  </p:stCondLst>
                                  <p:childTnLst>
                                    <p:set>
                                      <p:cBhvr>
                                        <p:cTn dur="1" fill="hold">
                                          <p:stCondLst>
                                            <p:cond delay="0"/>
                                          </p:stCondLst>
                                        </p:cTn>
                                        <p:tgtEl>
                                          <p:spTgt spid="1448"/>
                                        </p:tgtEl>
                                        <p:attrNameLst>
                                          <p:attrName>style.visibility</p:attrName>
                                        </p:attrNameLst>
                                      </p:cBhvr>
                                      <p:to>
                                        <p:strVal val="visible"/>
                                      </p:to>
                                    </p:set>
                                    <p:animEffect filter="fade" transition="in">
                                      <p:cBhvr>
                                        <p:cTn dur="199"/>
                                        <p:tgtEl>
                                          <p:spTgt spid="1448"/>
                                        </p:tgtEl>
                                      </p:cBhvr>
                                    </p:animEffect>
                                  </p:childTnLst>
                                </p:cTn>
                              </p:par>
                            </p:childTnLst>
                          </p:cTn>
                        </p:par>
                        <p:par>
                          <p:cTn fill="hold">
                            <p:stCondLst>
                              <p:cond delay="2587"/>
                            </p:stCondLst>
                            <p:childTnLst>
                              <p:par>
                                <p:cTn fill="hold" nodeType="afterEffect" presetClass="entr" presetID="10" presetSubtype="0">
                                  <p:stCondLst>
                                    <p:cond delay="0"/>
                                  </p:stCondLst>
                                  <p:childTnLst>
                                    <p:set>
                                      <p:cBhvr>
                                        <p:cTn dur="1" fill="hold">
                                          <p:stCondLst>
                                            <p:cond delay="0"/>
                                          </p:stCondLst>
                                        </p:cTn>
                                        <p:tgtEl>
                                          <p:spTgt spid="1443"/>
                                        </p:tgtEl>
                                        <p:attrNameLst>
                                          <p:attrName>style.visibility</p:attrName>
                                        </p:attrNameLst>
                                      </p:cBhvr>
                                      <p:to>
                                        <p:strVal val="visible"/>
                                      </p:to>
                                    </p:set>
                                    <p:animEffect filter="fade" transition="in">
                                      <p:cBhvr>
                                        <p:cTn dur="199"/>
                                        <p:tgtEl>
                                          <p:spTgt spid="1443"/>
                                        </p:tgtEl>
                                      </p:cBhvr>
                                    </p:animEffect>
                                  </p:childTnLst>
                                </p:cTn>
                              </p:par>
                            </p:childTnLst>
                          </p:cTn>
                        </p:par>
                        <p:par>
                          <p:cTn fill="hold">
                            <p:stCondLst>
                              <p:cond delay="2786"/>
                            </p:stCondLst>
                            <p:childTnLst>
                              <p:par>
                                <p:cTn fill="hold" nodeType="afterEffect" presetClass="entr" presetID="10" presetSubtype="0">
                                  <p:stCondLst>
                                    <p:cond delay="0"/>
                                  </p:stCondLst>
                                  <p:childTnLst>
                                    <p:set>
                                      <p:cBhvr>
                                        <p:cTn dur="1" fill="hold">
                                          <p:stCondLst>
                                            <p:cond delay="0"/>
                                          </p:stCondLst>
                                        </p:cTn>
                                        <p:tgtEl>
                                          <p:spTgt spid="1450"/>
                                        </p:tgtEl>
                                        <p:attrNameLst>
                                          <p:attrName>style.visibility</p:attrName>
                                        </p:attrNameLst>
                                      </p:cBhvr>
                                      <p:to>
                                        <p:strVal val="visible"/>
                                      </p:to>
                                    </p:set>
                                    <p:animEffect filter="fade" transition="in">
                                      <p:cBhvr>
                                        <p:cTn dur="199"/>
                                        <p:tgtEl>
                                          <p:spTgt spid="1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123"/>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3600"/>
              <a:buFont typeface="Arial Black"/>
              <a:buNone/>
            </a:pPr>
            <a:r>
              <a:rPr lang="en" sz="3600">
                <a:solidFill>
                  <a:srgbClr val="C6531F"/>
                </a:solidFill>
              </a:rPr>
              <a:t>WHAT IS AUTISM?</a:t>
            </a:r>
            <a:endParaRPr/>
          </a:p>
        </p:txBody>
      </p:sp>
      <p:grpSp>
        <p:nvGrpSpPr>
          <p:cNvPr id="912" name="Google Shape;912;p123"/>
          <p:cNvGrpSpPr/>
          <p:nvPr/>
        </p:nvGrpSpPr>
        <p:grpSpPr>
          <a:xfrm>
            <a:off x="5019945" y="612802"/>
            <a:ext cx="3652814" cy="2097054"/>
            <a:chOff x="0" y="0"/>
            <a:chExt cx="3652814" cy="2097054"/>
          </a:xfrm>
        </p:grpSpPr>
        <p:pic>
          <p:nvPicPr>
            <p:cNvPr descr="Image" id="913" name="Google Shape;913;p123"/>
            <p:cNvPicPr preferRelativeResize="0"/>
            <p:nvPr/>
          </p:nvPicPr>
          <p:blipFill rotWithShape="1">
            <a:blip r:embed="rId3">
              <a:alphaModFix/>
            </a:blip>
            <a:srcRect b="0" l="0" r="0" t="0"/>
            <a:stretch/>
          </p:blipFill>
          <p:spPr>
            <a:xfrm>
              <a:off x="2233944" y="0"/>
              <a:ext cx="1418870" cy="1933853"/>
            </a:xfrm>
            <a:prstGeom prst="rect">
              <a:avLst/>
            </a:prstGeom>
            <a:noFill/>
            <a:ln>
              <a:noFill/>
            </a:ln>
            <a:effectLst>
              <a:reflection blurRad="0" dir="0" dist="0" endA="0" endPos="40000" fadeDir="5400012" kx="0" rotWithShape="0" algn="bl" stA="50000" stPos="0" sy="-100000" ky="0"/>
            </a:effectLst>
          </p:spPr>
        </p:pic>
        <p:pic>
          <p:nvPicPr>
            <p:cNvPr descr="Image" id="914" name="Google Shape;914;p123"/>
            <p:cNvPicPr preferRelativeResize="0"/>
            <p:nvPr/>
          </p:nvPicPr>
          <p:blipFill rotWithShape="1">
            <a:blip r:embed="rId4">
              <a:alphaModFix/>
            </a:blip>
            <a:srcRect b="0" l="0" r="0" t="0"/>
            <a:stretch/>
          </p:blipFill>
          <p:spPr>
            <a:xfrm>
              <a:off x="0" y="0"/>
              <a:ext cx="2097054" cy="2097054"/>
            </a:xfrm>
            <a:prstGeom prst="rect">
              <a:avLst/>
            </a:prstGeom>
            <a:noFill/>
            <a:ln>
              <a:noFill/>
            </a:ln>
            <a:effectLst>
              <a:reflection blurRad="0" dir="0" dist="0" endA="0" endPos="40000" fadeDir="5400012" kx="0" rotWithShape="0" algn="bl" stA="50000" stPos="0" sy="-100000" ky="0"/>
            </a:effectLst>
          </p:spPr>
        </p:pic>
      </p:grpSp>
      <p:pic>
        <p:nvPicPr>
          <p:cNvPr descr="Group" id="915" name="Google Shape;915;p123"/>
          <p:cNvPicPr preferRelativeResize="0"/>
          <p:nvPr/>
        </p:nvPicPr>
        <p:blipFill rotWithShape="1">
          <a:blip r:embed="rId5">
            <a:alphaModFix/>
          </a:blip>
          <a:srcRect b="0" l="0" r="0" t="0"/>
          <a:stretch/>
        </p:blipFill>
        <p:spPr>
          <a:xfrm>
            <a:off x="223843" y="1551256"/>
            <a:ext cx="2598615" cy="1422271"/>
          </a:xfrm>
          <a:prstGeom prst="rect">
            <a:avLst/>
          </a:prstGeom>
          <a:noFill/>
          <a:ln>
            <a:noFill/>
          </a:ln>
          <a:effectLst>
            <a:reflection blurRad="0" dir="0" dist="0" endA="0" endPos="40000" fadeDir="5400012" kx="0" rotWithShape="0" algn="bl" stA="50000" stPos="0" sy="-100000" ky="0"/>
          </a:effectLst>
        </p:spPr>
      </p:pic>
      <p:sp>
        <p:nvSpPr>
          <p:cNvPr id="916" name="Google Shape;916;p123"/>
          <p:cNvSpPr/>
          <p:nvPr/>
        </p:nvSpPr>
        <p:spPr>
          <a:xfrm>
            <a:off x="338878" y="2998496"/>
            <a:ext cx="2368500" cy="3855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Arial"/>
                <a:ea typeface="Arial"/>
                <a:cs typeface="Arial"/>
                <a:sym typeface="Arial"/>
              </a:rPr>
              <a:t>sensory differences</a:t>
            </a:r>
            <a:endParaRPr/>
          </a:p>
        </p:txBody>
      </p:sp>
      <p:sp>
        <p:nvSpPr>
          <p:cNvPr id="917" name="Google Shape;917;p123"/>
          <p:cNvSpPr/>
          <p:nvPr/>
        </p:nvSpPr>
        <p:spPr>
          <a:xfrm>
            <a:off x="2614369" y="4753160"/>
            <a:ext cx="6265200" cy="3855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Arial"/>
                <a:ea typeface="Arial"/>
                <a:cs typeface="Arial"/>
                <a:sym typeface="Arial"/>
              </a:rPr>
              <a:t>social communication challenges</a:t>
            </a:r>
            <a:endParaRPr/>
          </a:p>
        </p:txBody>
      </p:sp>
      <p:sp>
        <p:nvSpPr>
          <p:cNvPr id="918" name="Google Shape;918;p123"/>
          <p:cNvSpPr/>
          <p:nvPr/>
        </p:nvSpPr>
        <p:spPr>
          <a:xfrm>
            <a:off x="5460340" y="2761364"/>
            <a:ext cx="3292500" cy="6522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Arial"/>
                <a:ea typeface="Arial"/>
                <a:cs typeface="Arial"/>
                <a:sym typeface="Arial"/>
              </a:rPr>
              <a:t>focused interests &amp; repetitive behaviors</a:t>
            </a:r>
            <a:endParaRPr/>
          </a:p>
        </p:txBody>
      </p:sp>
      <p:sp>
        <p:nvSpPr>
          <p:cNvPr id="919" name="Google Shape;919;p123"/>
          <p:cNvSpPr/>
          <p:nvPr/>
        </p:nvSpPr>
        <p:spPr>
          <a:xfrm>
            <a:off x="7927288" y="4734941"/>
            <a:ext cx="1243800" cy="4218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DSM-5</a:t>
            </a:r>
            <a:endParaRPr/>
          </a:p>
        </p:txBody>
      </p:sp>
      <p:pic>
        <p:nvPicPr>
          <p:cNvPr descr="Group" id="920" name="Google Shape;920;p123"/>
          <p:cNvPicPr preferRelativeResize="0"/>
          <p:nvPr/>
        </p:nvPicPr>
        <p:blipFill rotWithShape="1">
          <a:blip r:embed="rId6">
            <a:alphaModFix/>
          </a:blip>
          <a:srcRect b="0" l="0" r="0" t="0"/>
          <a:stretch/>
        </p:blipFill>
        <p:spPr>
          <a:xfrm>
            <a:off x="3020784" y="2929783"/>
            <a:ext cx="2598616" cy="1875429"/>
          </a:xfrm>
          <a:prstGeom prst="rect">
            <a:avLst/>
          </a:prstGeom>
          <a:noFill/>
          <a:ln>
            <a:noFill/>
          </a:ln>
          <a:effectLst>
            <a:reflection blurRad="0" dir="0" dist="0" endA="0" endPos="40000" fadeDir="5400012" kx="0" rotWithShape="0" algn="bl" stA="50000" stPos="0" sy="-100000" ky="0"/>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p159"/>
          <p:cNvSpPr txBox="1"/>
          <p:nvPr>
            <p:ph idx="4294967295" type="title"/>
          </p:nvPr>
        </p:nvSpPr>
        <p:spPr>
          <a:xfrm>
            <a:off x="1293585" y="426228"/>
            <a:ext cx="6556830" cy="574730"/>
          </a:xfrm>
          <a:prstGeom prst="rect">
            <a:avLst/>
          </a:prstGeom>
          <a:noFill/>
          <a:ln>
            <a:noFill/>
          </a:ln>
        </p:spPr>
        <p:txBody>
          <a:bodyPr anchorCtr="0" anchor="ctr" bIns="26775" lIns="26775" spcFirstLastPara="1" rIns="26775" wrap="square" tIns="26775">
            <a:normAutofit/>
          </a:bodyPr>
          <a:lstStyle/>
          <a:p>
            <a:pPr indent="0" lvl="0" marL="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θάλαμος</a:t>
            </a:r>
            <a:endParaRPr/>
          </a:p>
        </p:txBody>
      </p:sp>
      <p:sp>
        <p:nvSpPr>
          <p:cNvPr id="1456" name="Google Shape;1456;p159"/>
          <p:cNvSpPr txBox="1"/>
          <p:nvPr/>
        </p:nvSpPr>
        <p:spPr>
          <a:xfrm>
            <a:off x="1293585" y="3941354"/>
            <a:ext cx="6556830" cy="574729"/>
          </a:xfrm>
          <a:prstGeom prst="rect">
            <a:avLst/>
          </a:prstGeom>
          <a:noFill/>
          <a:ln>
            <a:noFill/>
          </a:ln>
        </p:spPr>
        <p:txBody>
          <a:bodyPr anchorCtr="0" anchor="ctr" bIns="26775" lIns="26775" spcFirstLastPara="1" rIns="26775" wrap="square" tIns="26775">
            <a:normAutofit/>
          </a:bodyPr>
          <a:lstStyle/>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rgbClr val="000000"/>
                </a:solidFill>
                <a:latin typeface="Arial"/>
                <a:ea typeface="Arial"/>
                <a:cs typeface="Arial"/>
                <a:sym typeface="Arial"/>
              </a:rPr>
              <a:t>“an inner chamber, a bedroom, a bed”</a:t>
            </a:r>
            <a:endParaRPr sz="1100"/>
          </a:p>
        </p:txBody>
      </p:sp>
      <p:sp>
        <p:nvSpPr>
          <p:cNvPr id="1457" name="Google Shape;1457;p159"/>
          <p:cNvSpPr txBox="1"/>
          <p:nvPr/>
        </p:nvSpPr>
        <p:spPr>
          <a:xfrm>
            <a:off x="1293585" y="986572"/>
            <a:ext cx="6556830" cy="574730"/>
          </a:xfrm>
          <a:prstGeom prst="rect">
            <a:avLst/>
          </a:prstGeom>
          <a:noFill/>
          <a:ln>
            <a:noFill/>
          </a:ln>
        </p:spPr>
        <p:txBody>
          <a:bodyPr anchorCtr="0" anchor="ctr" bIns="26775" lIns="26775" spcFirstLastPara="1" rIns="26775" wrap="square" tIns="26775">
            <a:norm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rgbClr val="000000"/>
                </a:solidFill>
                <a:latin typeface="Arial"/>
                <a:ea typeface="Arial"/>
                <a:cs typeface="Arial"/>
                <a:sym typeface="Arial"/>
              </a:rPr>
              <a:t>thálamos</a:t>
            </a:r>
            <a:endParaRPr sz="1100"/>
          </a:p>
        </p:txBody>
      </p:sp>
      <p:grpSp>
        <p:nvGrpSpPr>
          <p:cNvPr id="1458" name="Google Shape;1458;p159"/>
          <p:cNvGrpSpPr/>
          <p:nvPr/>
        </p:nvGrpSpPr>
        <p:grpSpPr>
          <a:xfrm>
            <a:off x="2771998" y="1645507"/>
            <a:ext cx="3600005" cy="2306180"/>
            <a:chOff x="0" y="0"/>
            <a:chExt cx="4800006" cy="3074904"/>
          </a:xfrm>
        </p:grpSpPr>
        <p:pic>
          <p:nvPicPr>
            <p:cNvPr descr="IMG_3793.jpg" id="1459" name="Google Shape;1459;p159"/>
            <p:cNvPicPr preferRelativeResize="0"/>
            <p:nvPr/>
          </p:nvPicPr>
          <p:blipFill rotWithShape="1">
            <a:blip r:embed="rId3">
              <a:alphaModFix/>
            </a:blip>
            <a:srcRect b="23993" l="0" r="0" t="14490"/>
            <a:stretch/>
          </p:blipFill>
          <p:spPr>
            <a:xfrm>
              <a:off x="76200" y="50800"/>
              <a:ext cx="4647606" cy="2859004"/>
            </a:xfrm>
            <a:prstGeom prst="rect">
              <a:avLst/>
            </a:prstGeom>
            <a:noFill/>
            <a:ln>
              <a:noFill/>
            </a:ln>
          </p:spPr>
        </p:pic>
        <p:pic>
          <p:nvPicPr>
            <p:cNvPr descr="IMG_3793.jpg" id="1460" name="Google Shape;1460;p159"/>
            <p:cNvPicPr preferRelativeResize="0"/>
            <p:nvPr/>
          </p:nvPicPr>
          <p:blipFill rotWithShape="1">
            <a:blip r:embed="rId4">
              <a:alphaModFix/>
            </a:blip>
            <a:srcRect b="0" l="0" r="0" t="0"/>
            <a:stretch/>
          </p:blipFill>
          <p:spPr>
            <a:xfrm>
              <a:off x="0" y="0"/>
              <a:ext cx="4800006" cy="3074904"/>
            </a:xfrm>
            <a:prstGeom prst="rect">
              <a:avLst/>
            </a:prstGeom>
            <a:noFill/>
            <a:ln>
              <a:noFill/>
            </a:ln>
          </p:spPr>
        </p:pic>
      </p:grpSp>
      <p:sp>
        <p:nvSpPr>
          <p:cNvPr id="1461" name="Google Shape;1461;p159"/>
          <p:cNvSpPr txBox="1"/>
          <p:nvPr/>
        </p:nvSpPr>
        <p:spPr>
          <a:xfrm>
            <a:off x="5339824" y="4596235"/>
            <a:ext cx="2765447" cy="456433"/>
          </a:xfrm>
          <a:prstGeom prst="rect">
            <a:avLst/>
          </a:prstGeom>
          <a:noFill/>
          <a:ln>
            <a:noFill/>
          </a:ln>
        </p:spPr>
        <p:txBody>
          <a:bodyPr anchorCtr="0" anchor="ctr" bIns="26775" lIns="26775" spcFirstLastPara="1" rIns="26775" wrap="square" tIns="26775">
            <a:norm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Jones, </a:t>
            </a:r>
            <a:r>
              <a:rPr b="0" i="1" lang="en" sz="1400" u="none" cap="none" strike="noStrike">
                <a:solidFill>
                  <a:srgbClr val="000000"/>
                </a:solidFill>
                <a:latin typeface="Arial"/>
                <a:ea typeface="Arial"/>
                <a:cs typeface="Arial"/>
                <a:sym typeface="Arial"/>
              </a:rPr>
              <a:t>The Thalamus</a:t>
            </a:r>
            <a:r>
              <a:rPr b="0" i="0" lang="en" sz="1400" u="none" cap="none" strike="noStrike">
                <a:solidFill>
                  <a:srgbClr val="000000"/>
                </a:solidFill>
                <a:latin typeface="Arial"/>
                <a:ea typeface="Arial"/>
                <a:cs typeface="Arial"/>
                <a:sym typeface="Arial"/>
              </a:rPr>
              <a:t>,  2</a:t>
            </a:r>
            <a:r>
              <a:rPr b="0" baseline="30000" i="0" lang="en" sz="1400" u="none" cap="none" strike="noStrike">
                <a:solidFill>
                  <a:srgbClr val="000000"/>
                </a:solidFill>
                <a:latin typeface="Arial"/>
                <a:ea typeface="Arial"/>
                <a:cs typeface="Arial"/>
                <a:sym typeface="Arial"/>
              </a:rPr>
              <a:t>nd</a:t>
            </a:r>
            <a:r>
              <a:rPr b="0" i="0" lang="en" sz="1400" u="none" cap="none" strike="noStrike">
                <a:solidFill>
                  <a:srgbClr val="000000"/>
                </a:solidFill>
                <a:latin typeface="Arial"/>
                <a:ea typeface="Arial"/>
                <a:cs typeface="Arial"/>
                <a:sym typeface="Arial"/>
              </a:rPr>
              <a:t> edition</a:t>
            </a:r>
            <a:endParaRPr sz="1100"/>
          </a:p>
        </p:txBody>
      </p:sp>
      <p:sp>
        <p:nvSpPr>
          <p:cNvPr id="1462" name="Google Shape;1462;p159"/>
          <p:cNvSpPr/>
          <p:nvPr/>
        </p:nvSpPr>
        <p:spPr>
          <a:xfrm rot="-3170557">
            <a:off x="4061612" y="2762519"/>
            <a:ext cx="455655" cy="263753"/>
          </a:xfrm>
          <a:custGeom>
            <a:rect b="b" l="l" r="r" t="t"/>
            <a:pathLst>
              <a:path extrusionOk="0" h="21600" w="21600">
                <a:moveTo>
                  <a:pt x="0" y="0"/>
                </a:moveTo>
                <a:lnTo>
                  <a:pt x="18076" y="3505"/>
                </a:lnTo>
                <a:lnTo>
                  <a:pt x="21600" y="21600"/>
                </a:lnTo>
                <a:lnTo>
                  <a:pt x="2922" y="17854"/>
                </a:lnTo>
                <a:lnTo>
                  <a:pt x="0" y="0"/>
                </a:lnTo>
                <a:close/>
              </a:path>
            </a:pathLst>
          </a:custGeom>
          <a:solidFill>
            <a:srgbClr val="1DB1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Arial"/>
              <a:buNone/>
            </a:pPr>
            <a:r>
              <a:t/>
            </a:r>
            <a:endParaRPr b="0" baseline="-2500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grpSp>
        <p:nvGrpSpPr>
          <p:cNvPr id="1467" name="Google Shape;1467;p160"/>
          <p:cNvGrpSpPr/>
          <p:nvPr/>
        </p:nvGrpSpPr>
        <p:grpSpPr>
          <a:xfrm>
            <a:off x="2152547" y="196972"/>
            <a:ext cx="4838906" cy="4886532"/>
            <a:chOff x="0" y="0"/>
            <a:chExt cx="6451874" cy="6515374"/>
          </a:xfrm>
        </p:grpSpPr>
        <p:pic>
          <p:nvPicPr>
            <p:cNvPr descr="Image" id="1468" name="Google Shape;1468;p160"/>
            <p:cNvPicPr preferRelativeResize="0"/>
            <p:nvPr/>
          </p:nvPicPr>
          <p:blipFill rotWithShape="1">
            <a:blip r:embed="rId3">
              <a:alphaModFix/>
            </a:blip>
            <a:srcRect b="0" l="0" r="0" t="0"/>
            <a:stretch/>
          </p:blipFill>
          <p:spPr>
            <a:xfrm>
              <a:off x="76200" y="50800"/>
              <a:ext cx="6299474" cy="6299474"/>
            </a:xfrm>
            <a:prstGeom prst="rect">
              <a:avLst/>
            </a:prstGeom>
            <a:noFill/>
            <a:ln>
              <a:noFill/>
            </a:ln>
          </p:spPr>
        </p:pic>
        <p:pic>
          <p:nvPicPr>
            <p:cNvPr descr="Image" id="1469" name="Google Shape;1469;p160"/>
            <p:cNvPicPr preferRelativeResize="0"/>
            <p:nvPr/>
          </p:nvPicPr>
          <p:blipFill rotWithShape="1">
            <a:blip r:embed="rId4">
              <a:alphaModFix/>
            </a:blip>
            <a:srcRect b="0" l="0" r="0" t="0"/>
            <a:stretch/>
          </p:blipFill>
          <p:spPr>
            <a:xfrm>
              <a:off x="0" y="0"/>
              <a:ext cx="6451874" cy="6515374"/>
            </a:xfrm>
            <a:prstGeom prst="rect">
              <a:avLst/>
            </a:prstGeom>
            <a:noFill/>
            <a:ln>
              <a:noFill/>
            </a:ln>
          </p:spPr>
        </p:pic>
      </p:grpSp>
    </p:spTree>
  </p:cSld>
  <p:clrMapOvr>
    <a:masterClrMapping/>
  </p:clrMapOvr>
  <mc:AlternateContent>
    <mc:Choice Requires="p14">
      <p:transition spd="slow" p14:dur="2000">
        <p:fade thruBlk="1"/>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sp>
        <p:nvSpPr>
          <p:cNvPr id="1474" name="Google Shape;1474;p161"/>
          <p:cNvSpPr txBox="1"/>
          <p:nvPr/>
        </p:nvSpPr>
        <p:spPr>
          <a:xfrm>
            <a:off x="101861" y="162725"/>
            <a:ext cx="8940279" cy="494936"/>
          </a:xfrm>
          <a:prstGeom prst="rect">
            <a:avLst/>
          </a:prstGeom>
          <a:noFill/>
          <a:ln>
            <a:noFill/>
          </a:ln>
        </p:spPr>
        <p:txBody>
          <a:bodyPr anchorCtr="0" anchor="ctr" bIns="19050" lIns="19050" spcFirstLastPara="1" rIns="19050" wrap="square" tIns="19050">
            <a:norm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The thalamus connects with essentially the whole brain</a:t>
            </a:r>
            <a:endParaRPr sz="1100"/>
          </a:p>
        </p:txBody>
      </p:sp>
      <p:pic>
        <p:nvPicPr>
          <p:cNvPr descr="1__#$!@%!#__screenshot.png" id="1475" name="Google Shape;1475;p161"/>
          <p:cNvPicPr preferRelativeResize="0"/>
          <p:nvPr/>
        </p:nvPicPr>
        <p:blipFill rotWithShape="1">
          <a:blip r:embed="rId3">
            <a:alphaModFix/>
          </a:blip>
          <a:srcRect b="0" l="3731" r="0" t="0"/>
          <a:stretch/>
        </p:blipFill>
        <p:spPr>
          <a:xfrm>
            <a:off x="713652" y="920644"/>
            <a:ext cx="7899608" cy="1281113"/>
          </a:xfrm>
          <a:prstGeom prst="rect">
            <a:avLst/>
          </a:prstGeom>
          <a:noFill/>
          <a:ln>
            <a:noFill/>
          </a:ln>
        </p:spPr>
      </p:pic>
      <p:sp>
        <p:nvSpPr>
          <p:cNvPr id="1476" name="Google Shape;1476;p161"/>
          <p:cNvSpPr txBox="1"/>
          <p:nvPr/>
        </p:nvSpPr>
        <p:spPr>
          <a:xfrm>
            <a:off x="6622298" y="4780665"/>
            <a:ext cx="2421043" cy="309426"/>
          </a:xfrm>
          <a:prstGeom prst="rect">
            <a:avLst/>
          </a:prstGeom>
          <a:noFill/>
          <a:ln>
            <a:noFill/>
          </a:ln>
        </p:spPr>
        <p:txBody>
          <a:bodyPr anchorCtr="0" anchor="ctr" bIns="19050" lIns="19050" spcFirstLastPara="1" rIns="19050" wrap="square" tIns="19050">
            <a:norm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Yeh </a:t>
            </a:r>
            <a:r>
              <a:rPr b="0" i="1" lang="en" sz="1400" u="none" cap="none" strike="noStrike">
                <a:solidFill>
                  <a:srgbClr val="000000"/>
                </a:solidFill>
                <a:latin typeface="Arial"/>
                <a:ea typeface="Arial"/>
                <a:cs typeface="Arial"/>
                <a:sym typeface="Arial"/>
              </a:rPr>
              <a:t>et al</a:t>
            </a:r>
            <a:r>
              <a:rPr b="0" i="0" lang="en" sz="1400" u="none" cap="none" strike="noStrike">
                <a:solidFill>
                  <a:srgbClr val="000000"/>
                </a:solidFill>
                <a:latin typeface="Arial"/>
                <a:ea typeface="Arial"/>
                <a:cs typeface="Arial"/>
                <a:sym typeface="Arial"/>
              </a:rPr>
              <a:t>. (2018) </a:t>
            </a:r>
            <a:r>
              <a:rPr b="0" i="1" lang="en" sz="1400" u="none" cap="none" strike="noStrike">
                <a:solidFill>
                  <a:srgbClr val="000000"/>
                </a:solidFill>
                <a:latin typeface="Arial"/>
                <a:ea typeface="Arial"/>
                <a:cs typeface="Arial"/>
                <a:sym typeface="Arial"/>
              </a:rPr>
              <a:t>Neuroimage</a:t>
            </a:r>
            <a:endParaRPr sz="1100"/>
          </a:p>
        </p:txBody>
      </p:sp>
      <p:pic>
        <p:nvPicPr>
          <p:cNvPr descr="Image" id="1477" name="Google Shape;1477;p161"/>
          <p:cNvPicPr preferRelativeResize="0"/>
          <p:nvPr/>
        </p:nvPicPr>
        <p:blipFill rotWithShape="1">
          <a:blip r:embed="rId4">
            <a:alphaModFix/>
          </a:blip>
          <a:srcRect b="0" l="0" r="0" t="11524"/>
          <a:stretch/>
        </p:blipFill>
        <p:spPr>
          <a:xfrm flipH="1">
            <a:off x="2686905" y="2251445"/>
            <a:ext cx="3198119" cy="2676838"/>
          </a:xfrm>
          <a:prstGeom prst="rect">
            <a:avLst/>
          </a:prstGeom>
          <a:noFill/>
          <a:ln>
            <a:noFill/>
          </a:ln>
        </p:spPr>
      </p:pic>
    </p:spTree>
  </p:cSld>
  <p:clrMapOvr>
    <a:masterClrMapping/>
  </p:clrMapOvr>
  <mc:AlternateContent>
    <mc:Choice Requires="p14">
      <p:transition spd="slow" p14:dur="2000">
        <p:fade thruBlk="1"/>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sp>
        <p:nvSpPr>
          <p:cNvPr id="1482" name="Google Shape;1482;p162"/>
          <p:cNvSpPr txBox="1"/>
          <p:nvPr/>
        </p:nvSpPr>
        <p:spPr>
          <a:xfrm>
            <a:off x="4637635" y="4189397"/>
            <a:ext cx="3899687" cy="720991"/>
          </a:xfrm>
          <a:prstGeom prst="rect">
            <a:avLst/>
          </a:prstGeom>
          <a:noFill/>
          <a:ln>
            <a:noFill/>
          </a:ln>
        </p:spPr>
        <p:txBody>
          <a:bodyPr anchorCtr="0" anchor="ctr" bIns="19050" lIns="19050" spcFirstLastPara="1" rIns="19050" wrap="square" tIns="19050">
            <a:norm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Performing calculations / </a:t>
            </a:r>
            <a:endParaRPr sz="1100"/>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processing information</a:t>
            </a:r>
            <a:endParaRPr sz="1100"/>
          </a:p>
        </p:txBody>
      </p:sp>
      <p:grpSp>
        <p:nvGrpSpPr>
          <p:cNvPr id="1483" name="Google Shape;1483;p162"/>
          <p:cNvGrpSpPr/>
          <p:nvPr/>
        </p:nvGrpSpPr>
        <p:grpSpPr>
          <a:xfrm>
            <a:off x="720664" y="1153965"/>
            <a:ext cx="3672593" cy="2835571"/>
            <a:chOff x="0" y="0"/>
            <a:chExt cx="4896789" cy="3780760"/>
          </a:xfrm>
        </p:grpSpPr>
        <p:pic>
          <p:nvPicPr>
            <p:cNvPr descr="Image" id="1484" name="Google Shape;1484;p162"/>
            <p:cNvPicPr preferRelativeResize="0"/>
            <p:nvPr/>
          </p:nvPicPr>
          <p:blipFill rotWithShape="1">
            <a:blip r:embed="rId3">
              <a:alphaModFix/>
            </a:blip>
            <a:srcRect b="0" l="0" r="0" t="0"/>
            <a:stretch/>
          </p:blipFill>
          <p:spPr>
            <a:xfrm>
              <a:off x="50800" y="38100"/>
              <a:ext cx="4795189" cy="3628360"/>
            </a:xfrm>
            <a:prstGeom prst="rect">
              <a:avLst/>
            </a:prstGeom>
            <a:noFill/>
            <a:ln>
              <a:noFill/>
            </a:ln>
          </p:spPr>
        </p:pic>
        <p:pic>
          <p:nvPicPr>
            <p:cNvPr descr="Image" id="1485" name="Google Shape;1485;p162"/>
            <p:cNvPicPr preferRelativeResize="0"/>
            <p:nvPr/>
          </p:nvPicPr>
          <p:blipFill rotWithShape="1">
            <a:blip r:embed="rId4">
              <a:alphaModFix/>
            </a:blip>
            <a:srcRect b="0" l="0" r="0" t="0"/>
            <a:stretch/>
          </p:blipFill>
          <p:spPr>
            <a:xfrm>
              <a:off x="0" y="0"/>
              <a:ext cx="4896789" cy="3780760"/>
            </a:xfrm>
            <a:prstGeom prst="rect">
              <a:avLst/>
            </a:prstGeom>
            <a:noFill/>
            <a:ln>
              <a:noFill/>
            </a:ln>
          </p:spPr>
        </p:pic>
      </p:grpSp>
      <p:grpSp>
        <p:nvGrpSpPr>
          <p:cNvPr id="1486" name="Google Shape;1486;p162"/>
          <p:cNvGrpSpPr/>
          <p:nvPr/>
        </p:nvGrpSpPr>
        <p:grpSpPr>
          <a:xfrm>
            <a:off x="4781550" y="1304925"/>
            <a:ext cx="3886200" cy="2533650"/>
            <a:chOff x="0" y="0"/>
            <a:chExt cx="5181600" cy="3378200"/>
          </a:xfrm>
        </p:grpSpPr>
        <p:pic>
          <p:nvPicPr>
            <p:cNvPr descr="Image" id="1487" name="Google Shape;1487;p162"/>
            <p:cNvPicPr preferRelativeResize="0"/>
            <p:nvPr/>
          </p:nvPicPr>
          <p:blipFill rotWithShape="1">
            <a:blip r:embed="rId5">
              <a:alphaModFix/>
            </a:blip>
            <a:srcRect b="0" l="0" r="0" t="0"/>
            <a:stretch/>
          </p:blipFill>
          <p:spPr>
            <a:xfrm>
              <a:off x="50800" y="38100"/>
              <a:ext cx="5080000" cy="3225800"/>
            </a:xfrm>
            <a:prstGeom prst="rect">
              <a:avLst/>
            </a:prstGeom>
            <a:noFill/>
            <a:ln>
              <a:noFill/>
            </a:ln>
          </p:spPr>
        </p:pic>
        <p:pic>
          <p:nvPicPr>
            <p:cNvPr descr="Image" id="1488" name="Google Shape;1488;p162"/>
            <p:cNvPicPr preferRelativeResize="0"/>
            <p:nvPr/>
          </p:nvPicPr>
          <p:blipFill rotWithShape="1">
            <a:blip r:embed="rId6">
              <a:alphaModFix/>
            </a:blip>
            <a:srcRect b="0" l="0" r="0" t="0"/>
            <a:stretch/>
          </p:blipFill>
          <p:spPr>
            <a:xfrm>
              <a:off x="0" y="0"/>
              <a:ext cx="5181600" cy="3378200"/>
            </a:xfrm>
            <a:prstGeom prst="rect">
              <a:avLst/>
            </a:prstGeom>
            <a:noFill/>
            <a:ln>
              <a:noFill/>
            </a:ln>
          </p:spPr>
        </p:pic>
      </p:grpSp>
      <p:sp>
        <p:nvSpPr>
          <p:cNvPr id="1489" name="Google Shape;1489;p162"/>
          <p:cNvSpPr txBox="1"/>
          <p:nvPr/>
        </p:nvSpPr>
        <p:spPr>
          <a:xfrm>
            <a:off x="4703064" y="3885199"/>
            <a:ext cx="4106597" cy="186138"/>
          </a:xfrm>
          <a:prstGeom prst="rect">
            <a:avLst/>
          </a:prstGeom>
          <a:noFill/>
          <a:ln>
            <a:noFill/>
          </a:ln>
        </p:spPr>
        <p:txBody>
          <a:bodyPr anchorCtr="0" anchor="ctr" bIns="19050" lIns="19050" spcFirstLastPara="1" rIns="19050" wrap="square" tIns="19050">
            <a:spAutoFit/>
          </a:bodyPr>
          <a:lstStyle/>
          <a:p>
            <a:pPr indent="0" lvl="0" marL="0" marR="0" rtl="0" algn="l">
              <a:lnSpc>
                <a:spcPct val="257142"/>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NASA’s 1</a:t>
            </a:r>
            <a:r>
              <a:rPr b="0" baseline="30000" i="0" lang="en" sz="1100" u="none" cap="none" strike="noStrike">
                <a:solidFill>
                  <a:srgbClr val="000000"/>
                </a:solidFill>
                <a:latin typeface="Arial"/>
                <a:ea typeface="Arial"/>
                <a:cs typeface="Arial"/>
                <a:sym typeface="Arial"/>
              </a:rPr>
              <a:t>st</a:t>
            </a:r>
            <a:r>
              <a:rPr b="0" i="0" lang="en" sz="1100" u="none" cap="none" strike="noStrike">
                <a:solidFill>
                  <a:srgbClr val="000000"/>
                </a:solidFill>
                <a:latin typeface="Arial"/>
                <a:ea typeface="Arial"/>
                <a:cs typeface="Arial"/>
                <a:sym typeface="Arial"/>
              </a:rPr>
              <a:t> Black woman engineer, “Hidden Figure” Mary W. Jackson</a:t>
            </a:r>
            <a:endParaRPr sz="1100"/>
          </a:p>
        </p:txBody>
      </p:sp>
      <p:sp>
        <p:nvSpPr>
          <p:cNvPr id="1490" name="Google Shape;1490;p162"/>
          <p:cNvSpPr txBox="1"/>
          <p:nvPr/>
        </p:nvSpPr>
        <p:spPr>
          <a:xfrm>
            <a:off x="893339" y="4113197"/>
            <a:ext cx="3430950" cy="720991"/>
          </a:xfrm>
          <a:prstGeom prst="rect">
            <a:avLst/>
          </a:prstGeom>
          <a:noFill/>
          <a:ln>
            <a:noFill/>
          </a:ln>
        </p:spPr>
        <p:txBody>
          <a:bodyPr anchorCtr="0" anchor="ctr" bIns="19050" lIns="19050" spcFirstLastPara="1" rIns="19050" wrap="square" tIns="19050">
            <a:norm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Making connections / </a:t>
            </a:r>
            <a:endParaRPr sz="1100"/>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relaying messages</a:t>
            </a:r>
            <a:endParaRPr sz="1100"/>
          </a:p>
        </p:txBody>
      </p:sp>
      <p:sp>
        <p:nvSpPr>
          <p:cNvPr id="1491" name="Google Shape;1491;p162"/>
          <p:cNvSpPr txBox="1"/>
          <p:nvPr/>
        </p:nvSpPr>
        <p:spPr>
          <a:xfrm>
            <a:off x="1260668" y="459166"/>
            <a:ext cx="6622665" cy="494936"/>
          </a:xfrm>
          <a:prstGeom prst="rect">
            <a:avLst/>
          </a:prstGeom>
          <a:noFill/>
          <a:ln>
            <a:noFill/>
          </a:ln>
        </p:spPr>
        <p:txBody>
          <a:bodyPr anchorCtr="0" anchor="ctr" bIns="19050" lIns="19050" spcFirstLastPara="1" rIns="19050" wrap="square" tIns="19050">
            <a:normAutofit/>
          </a:bodyPr>
          <a:lstStyle/>
          <a:p>
            <a:pPr indent="0" lvl="0" marL="0" marR="0" rtl="0" algn="ctr">
              <a:lnSpc>
                <a:spcPct val="100000"/>
              </a:lnSpc>
              <a:spcBef>
                <a:spcPts val="0"/>
              </a:spcBef>
              <a:spcAft>
                <a:spcPts val="0"/>
              </a:spcAft>
              <a:buClr>
                <a:srgbClr val="000000"/>
              </a:buClr>
              <a:buSzPts val="3100"/>
              <a:buFont typeface="Arial"/>
              <a:buNone/>
            </a:pPr>
            <a:r>
              <a:rPr b="0" i="0" lang="en" sz="3100" u="none" cap="none" strike="noStrike">
                <a:solidFill>
                  <a:srgbClr val="000000"/>
                </a:solidFill>
                <a:latin typeface="Arial"/>
                <a:ea typeface="Arial"/>
                <a:cs typeface="Arial"/>
                <a:sym typeface="Arial"/>
              </a:rPr>
              <a:t>Thalamus is more than a relay station</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 presetSubtype="0">
                                  <p:stCondLst>
                                    <p:cond delay="500"/>
                                  </p:stCondLst>
                                  <p:childTnLst>
                                    <p:set>
                                      <p:cBhvr>
                                        <p:cTn dur="1" fill="hold">
                                          <p:stCondLst>
                                            <p:cond delay="0"/>
                                          </p:stCondLst>
                                        </p:cTn>
                                        <p:tgtEl>
                                          <p:spTgt spid="1486"/>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500"/>
                                  </p:stCondLst>
                                  <p:childTnLst>
                                    <p:set>
                                      <p:cBhvr>
                                        <p:cTn dur="1" fill="hold">
                                          <p:stCondLst>
                                            <p:cond delay="0"/>
                                          </p:stCondLst>
                                        </p:cTn>
                                        <p:tgtEl>
                                          <p:spTgt spid="1489"/>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1000"/>
                                  </p:stCondLst>
                                  <p:childTnLst>
                                    <p:set>
                                      <p:cBhvr>
                                        <p:cTn dur="1" fill="hold">
                                          <p:stCondLst>
                                            <p:cond delay="0"/>
                                          </p:stCondLst>
                                        </p:cTn>
                                        <p:tgtEl>
                                          <p:spTgt spid="14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pic>
        <p:nvPicPr>
          <p:cNvPr descr="screenshot.png" id="1496" name="Google Shape;1496;p163"/>
          <p:cNvPicPr preferRelativeResize="0"/>
          <p:nvPr/>
        </p:nvPicPr>
        <p:blipFill rotWithShape="1">
          <a:blip r:embed="rId3">
            <a:alphaModFix/>
          </a:blip>
          <a:srcRect b="0" l="0" r="0" t="0"/>
          <a:stretch/>
        </p:blipFill>
        <p:spPr>
          <a:xfrm>
            <a:off x="2332999" y="745467"/>
            <a:ext cx="3288523" cy="3932930"/>
          </a:xfrm>
          <a:prstGeom prst="rect">
            <a:avLst/>
          </a:prstGeom>
          <a:noFill/>
          <a:ln>
            <a:noFill/>
          </a:ln>
        </p:spPr>
      </p:pic>
      <p:sp>
        <p:nvSpPr>
          <p:cNvPr id="1497" name="Google Shape;1497;p163"/>
          <p:cNvSpPr txBox="1"/>
          <p:nvPr/>
        </p:nvSpPr>
        <p:spPr>
          <a:xfrm>
            <a:off x="759295" y="968558"/>
            <a:ext cx="1350900" cy="11007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000000"/>
                </a:solidFill>
                <a:latin typeface="Arial"/>
                <a:ea typeface="Arial"/>
                <a:cs typeface="Arial"/>
                <a:sym typeface="Arial"/>
              </a:rPr>
              <a:t>Prefrontal </a:t>
            </a:r>
            <a:endParaRPr sz="1100"/>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000000"/>
                </a:solidFill>
                <a:latin typeface="Arial"/>
                <a:ea typeface="Arial"/>
                <a:cs typeface="Arial"/>
                <a:sym typeface="Arial"/>
              </a:rPr>
              <a:t>cortex</a:t>
            </a:r>
            <a:endParaRPr sz="1100"/>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000000"/>
                </a:solidFill>
                <a:latin typeface="Arial"/>
                <a:ea typeface="Arial"/>
                <a:cs typeface="Arial"/>
                <a:sym typeface="Arial"/>
              </a:rPr>
              <a:t>(PFC)</a:t>
            </a:r>
            <a:endParaRPr sz="1100"/>
          </a:p>
        </p:txBody>
      </p:sp>
      <p:sp>
        <p:nvSpPr>
          <p:cNvPr id="1498" name="Google Shape;1498;p163"/>
          <p:cNvSpPr txBox="1"/>
          <p:nvPr/>
        </p:nvSpPr>
        <p:spPr>
          <a:xfrm>
            <a:off x="382062" y="2955335"/>
            <a:ext cx="2105400" cy="7464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2300"/>
              <a:buFont typeface="Arial"/>
              <a:buNone/>
            </a:pPr>
            <a:r>
              <a:rPr lang="en" sz="2300"/>
              <a:t>Mediodorsal</a:t>
            </a:r>
            <a:endParaRPr sz="2300"/>
          </a:p>
          <a:p>
            <a:pPr indent="0" lvl="0" marL="0" marR="0" rtl="0" algn="ctr">
              <a:lnSpc>
                <a:spcPct val="100000"/>
              </a:lnSpc>
              <a:spcBef>
                <a:spcPts val="0"/>
              </a:spcBef>
              <a:spcAft>
                <a:spcPts val="0"/>
              </a:spcAft>
              <a:buClr>
                <a:srgbClr val="000000"/>
              </a:buClr>
              <a:buSzPts val="2300"/>
              <a:buFont typeface="Arial"/>
              <a:buNone/>
            </a:pPr>
            <a:r>
              <a:rPr lang="en" sz="2300"/>
              <a:t>T</a:t>
            </a:r>
            <a:r>
              <a:rPr b="0" i="0" lang="en" sz="2300" u="none" cap="none" strike="noStrike">
                <a:solidFill>
                  <a:srgbClr val="000000"/>
                </a:solidFill>
                <a:latin typeface="Arial"/>
                <a:ea typeface="Arial"/>
                <a:cs typeface="Arial"/>
                <a:sym typeface="Arial"/>
              </a:rPr>
              <a:t>halamus (MD)</a:t>
            </a:r>
            <a:endParaRPr sz="1100"/>
          </a:p>
        </p:txBody>
      </p:sp>
      <p:sp>
        <p:nvSpPr>
          <p:cNvPr id="1499" name="Google Shape;1499;p163"/>
          <p:cNvSpPr txBox="1"/>
          <p:nvPr/>
        </p:nvSpPr>
        <p:spPr>
          <a:xfrm>
            <a:off x="62099" y="4881526"/>
            <a:ext cx="2105430" cy="250574"/>
          </a:xfrm>
          <a:prstGeom prst="rect">
            <a:avLst/>
          </a:prstGeom>
          <a:noFill/>
          <a:ln>
            <a:noFill/>
          </a:ln>
        </p:spPr>
        <p:txBody>
          <a:bodyPr anchorCtr="0" anchor="ctr" bIns="19050" lIns="19050" spcFirstLastPara="1" rIns="19050" wrap="square" tIns="19050">
            <a:norm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Sun </a:t>
            </a:r>
            <a:r>
              <a:rPr b="0" i="1" lang="en" sz="1000" u="none" cap="none" strike="noStrike">
                <a:solidFill>
                  <a:srgbClr val="000000"/>
                </a:solidFill>
                <a:latin typeface="Arial"/>
                <a:ea typeface="Arial"/>
                <a:cs typeface="Arial"/>
                <a:sym typeface="Arial"/>
              </a:rPr>
              <a:t>et al</a:t>
            </a:r>
            <a:r>
              <a:rPr b="0" i="0" lang="en" sz="1000" u="none" cap="none" strike="noStrike">
                <a:solidFill>
                  <a:srgbClr val="000000"/>
                </a:solidFill>
                <a:latin typeface="Arial"/>
                <a:ea typeface="Arial"/>
                <a:cs typeface="Arial"/>
                <a:sym typeface="Arial"/>
              </a:rPr>
              <a:t>. (2018) </a:t>
            </a:r>
            <a:r>
              <a:rPr b="0" i="1" lang="en" sz="1000" u="none" cap="none" strike="noStrike">
                <a:solidFill>
                  <a:srgbClr val="000000"/>
                </a:solidFill>
                <a:latin typeface="Arial"/>
                <a:ea typeface="Arial"/>
                <a:cs typeface="Arial"/>
                <a:sym typeface="Arial"/>
              </a:rPr>
              <a:t>Front. Neuroanat.</a:t>
            </a:r>
            <a:endParaRPr sz="1100"/>
          </a:p>
        </p:txBody>
      </p:sp>
      <p:sp>
        <p:nvSpPr>
          <p:cNvPr id="1500" name="Google Shape;1500;p163"/>
          <p:cNvSpPr txBox="1"/>
          <p:nvPr/>
        </p:nvSpPr>
        <p:spPr>
          <a:xfrm>
            <a:off x="5889835" y="827612"/>
            <a:ext cx="2328000" cy="7773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PFC was first defined </a:t>
            </a:r>
            <a:endParaRPr sz="1100"/>
          </a:p>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as cortex receiving </a:t>
            </a:r>
            <a:endParaRPr sz="1100"/>
          </a:p>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input from MD </a:t>
            </a:r>
            <a:r>
              <a:rPr b="0" baseline="30000" i="0" lang="en" sz="1600" u="none" cap="none" strike="noStrike">
                <a:solidFill>
                  <a:srgbClr val="000000"/>
                </a:solidFill>
                <a:latin typeface="Arial"/>
                <a:ea typeface="Arial"/>
                <a:cs typeface="Arial"/>
                <a:sym typeface="Arial"/>
              </a:rPr>
              <a:t>1</a:t>
            </a:r>
            <a:endParaRPr sz="1100"/>
          </a:p>
        </p:txBody>
      </p:sp>
      <p:sp>
        <p:nvSpPr>
          <p:cNvPr id="1501" name="Google Shape;1501;p163"/>
          <p:cNvSpPr txBox="1"/>
          <p:nvPr/>
        </p:nvSpPr>
        <p:spPr>
          <a:xfrm>
            <a:off x="5841674" y="1824425"/>
            <a:ext cx="2424300" cy="1116000"/>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1700"/>
              <a:buFont typeface="Arial"/>
              <a:buNone/>
            </a:pPr>
            <a:r>
              <a:rPr b="0" i="0" lang="en" sz="1700" u="none" cap="none" strike="noStrike">
                <a:solidFill>
                  <a:srgbClr val="000000"/>
                </a:solidFill>
                <a:latin typeface="Arial"/>
                <a:ea typeface="Arial"/>
                <a:cs typeface="Arial"/>
                <a:sym typeface="Arial"/>
              </a:rPr>
              <a:t>MD required for learning &amp; memory, cognitive flexibility, corollary discharge </a:t>
            </a:r>
            <a:r>
              <a:rPr b="0" baseline="30000" i="0" lang="en" sz="1700" u="none" cap="none" strike="noStrike">
                <a:solidFill>
                  <a:srgbClr val="000000"/>
                </a:solidFill>
                <a:latin typeface="Arial"/>
                <a:ea typeface="Arial"/>
                <a:cs typeface="Arial"/>
                <a:sym typeface="Arial"/>
              </a:rPr>
              <a:t>2</a:t>
            </a:r>
            <a:endParaRPr sz="1100"/>
          </a:p>
        </p:txBody>
      </p:sp>
      <p:sp>
        <p:nvSpPr>
          <p:cNvPr id="1502" name="Google Shape;1502;p163"/>
          <p:cNvSpPr txBox="1"/>
          <p:nvPr/>
        </p:nvSpPr>
        <p:spPr>
          <a:xfrm>
            <a:off x="5784711" y="3270511"/>
            <a:ext cx="2538300" cy="854100"/>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1700"/>
              <a:buFont typeface="Arial"/>
              <a:buNone/>
            </a:pPr>
            <a:r>
              <a:rPr b="0" i="0" lang="en" sz="1700" u="none" cap="none" strike="noStrike">
                <a:solidFill>
                  <a:srgbClr val="000000"/>
                </a:solidFill>
                <a:latin typeface="Arial"/>
                <a:ea typeface="Arial"/>
                <a:cs typeface="Arial"/>
                <a:sym typeface="Arial"/>
              </a:rPr>
              <a:t>In autism, changes in:</a:t>
            </a:r>
            <a:endParaRPr sz="1100"/>
          </a:p>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000000"/>
                </a:solidFill>
                <a:latin typeface="Arial"/>
                <a:ea typeface="Arial"/>
                <a:cs typeface="Arial"/>
                <a:sym typeface="Arial"/>
              </a:rPr>
              <a:t>- thalamic volume </a:t>
            </a:r>
            <a:r>
              <a:rPr b="0" baseline="30000" i="0" lang="en" sz="1700" u="none" cap="none" strike="noStrike">
                <a:solidFill>
                  <a:srgbClr val="000000"/>
                </a:solidFill>
                <a:latin typeface="Arial"/>
                <a:ea typeface="Arial"/>
                <a:cs typeface="Arial"/>
                <a:sym typeface="Arial"/>
              </a:rPr>
              <a:t>3</a:t>
            </a:r>
            <a:endParaRPr sz="1100"/>
          </a:p>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000000"/>
                </a:solidFill>
                <a:latin typeface="Arial"/>
                <a:ea typeface="Arial"/>
                <a:cs typeface="Arial"/>
                <a:sym typeface="Arial"/>
              </a:rPr>
              <a:t>- connectivity with PFC </a:t>
            </a:r>
            <a:r>
              <a:rPr b="0" baseline="30000" i="0" lang="en" sz="1700" u="none" cap="none" strike="noStrike">
                <a:solidFill>
                  <a:srgbClr val="000000"/>
                </a:solidFill>
                <a:latin typeface="Arial"/>
                <a:ea typeface="Arial"/>
                <a:cs typeface="Arial"/>
                <a:sym typeface="Arial"/>
              </a:rPr>
              <a:t>4</a:t>
            </a:r>
            <a:endParaRPr sz="1100"/>
          </a:p>
        </p:txBody>
      </p:sp>
      <p:sp>
        <p:nvSpPr>
          <p:cNvPr id="1503" name="Google Shape;1503;p163"/>
          <p:cNvSpPr txBox="1"/>
          <p:nvPr/>
        </p:nvSpPr>
        <p:spPr>
          <a:xfrm>
            <a:off x="5361235" y="4759358"/>
            <a:ext cx="3704352" cy="183190"/>
          </a:xfrm>
          <a:prstGeom prst="rect">
            <a:avLst/>
          </a:prstGeom>
          <a:noFill/>
          <a:ln>
            <a:noFill/>
          </a:ln>
        </p:spPr>
        <p:txBody>
          <a:bodyPr anchorCtr="0" anchor="ctr" bIns="26775" lIns="26775" spcFirstLastPara="1" rIns="26775" wrap="square" tIns="26775">
            <a:spAutoFit/>
          </a:bodyPr>
          <a:lstStyle/>
          <a:p>
            <a:pPr indent="-241300" lvl="0" marL="24130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2. Bellebaum 2005; Crapse 2008; Baxter 2013; Parnaudeau 2013, 2014</a:t>
            </a:r>
            <a:endParaRPr sz="1100"/>
          </a:p>
        </p:txBody>
      </p:sp>
      <p:sp>
        <p:nvSpPr>
          <p:cNvPr id="1504" name="Google Shape;1504;p163"/>
          <p:cNvSpPr txBox="1"/>
          <p:nvPr/>
        </p:nvSpPr>
        <p:spPr>
          <a:xfrm>
            <a:off x="5361236" y="4915218"/>
            <a:ext cx="1679210" cy="183189"/>
          </a:xfrm>
          <a:prstGeom prst="rect">
            <a:avLst/>
          </a:prstGeom>
          <a:noFill/>
          <a:ln>
            <a:noFill/>
          </a:ln>
        </p:spPr>
        <p:txBody>
          <a:bodyPr anchorCtr="0" anchor="ctr" bIns="26775" lIns="26775" spcFirstLastPara="1" rIns="26775" wrap="square" tIns="26775">
            <a:spAutoFit/>
          </a:bodyPr>
          <a:lstStyle/>
          <a:p>
            <a:pPr indent="-241300" lvl="0" marL="24130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3. Tsatsanis 2003; Tamura 2010</a:t>
            </a:r>
            <a:endParaRPr sz="1100"/>
          </a:p>
        </p:txBody>
      </p:sp>
      <p:sp>
        <p:nvSpPr>
          <p:cNvPr id="1505" name="Google Shape;1505;p163"/>
          <p:cNvSpPr txBox="1"/>
          <p:nvPr/>
        </p:nvSpPr>
        <p:spPr>
          <a:xfrm>
            <a:off x="7170986" y="4915218"/>
            <a:ext cx="1363657" cy="183189"/>
          </a:xfrm>
          <a:prstGeom prst="rect">
            <a:avLst/>
          </a:prstGeom>
          <a:noFill/>
          <a:ln>
            <a:noFill/>
          </a:ln>
        </p:spPr>
        <p:txBody>
          <a:bodyPr anchorCtr="0" anchor="ctr" bIns="26775" lIns="26775" spcFirstLastPara="1" rIns="26775" wrap="square" tIns="26775">
            <a:spAutoFit/>
          </a:bodyPr>
          <a:lstStyle/>
          <a:p>
            <a:pPr indent="-241300" lvl="0" marL="24130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4. Cheon 2011; Nair 2013</a:t>
            </a:r>
            <a:endParaRPr sz="1100"/>
          </a:p>
        </p:txBody>
      </p:sp>
      <p:sp>
        <p:nvSpPr>
          <p:cNvPr id="1506" name="Google Shape;1506;p163"/>
          <p:cNvSpPr txBox="1"/>
          <p:nvPr/>
        </p:nvSpPr>
        <p:spPr>
          <a:xfrm>
            <a:off x="5361236" y="4608368"/>
            <a:ext cx="1350765" cy="183190"/>
          </a:xfrm>
          <a:prstGeom prst="rect">
            <a:avLst/>
          </a:prstGeom>
          <a:solidFill>
            <a:srgbClr val="FFFFFF"/>
          </a:solidFill>
          <a:ln>
            <a:noFill/>
          </a:ln>
        </p:spPr>
        <p:txBody>
          <a:bodyPr anchorCtr="0" anchor="ctr" bIns="26775" lIns="26775" spcFirstLastPara="1" rIns="26775" wrap="square" tIns="26775">
            <a:spAutoFit/>
          </a:bodyPr>
          <a:lstStyle/>
          <a:p>
            <a:pPr indent="-241300" lvl="0" marL="24130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1. Rose &amp; Woolsey 1948 </a:t>
            </a:r>
            <a:endParaRPr sz="1100"/>
          </a:p>
        </p:txBody>
      </p:sp>
      <p:cxnSp>
        <p:nvCxnSpPr>
          <p:cNvPr id="1507" name="Google Shape;1507;p163"/>
          <p:cNvCxnSpPr>
            <a:stCxn id="1497" idx="2"/>
            <a:endCxn id="1498" idx="0"/>
          </p:cNvCxnSpPr>
          <p:nvPr/>
        </p:nvCxnSpPr>
        <p:spPr>
          <a:xfrm>
            <a:off x="1434745" y="2069258"/>
            <a:ext cx="0" cy="886200"/>
          </a:xfrm>
          <a:prstGeom prst="straightConnector1">
            <a:avLst/>
          </a:prstGeom>
          <a:noFill/>
          <a:ln cap="flat" cmpd="sng" w="38100">
            <a:solidFill>
              <a:schemeClr val="dk1"/>
            </a:solidFill>
            <a:prstDash val="solid"/>
            <a:round/>
            <a:headEnd len="med" w="med" type="none"/>
            <a:tailEnd len="med" w="med" type="stealth"/>
          </a:ln>
        </p:spPr>
      </p:cxnSp>
      <p:cxnSp>
        <p:nvCxnSpPr>
          <p:cNvPr id="1508" name="Google Shape;1508;p163"/>
          <p:cNvCxnSpPr>
            <a:stCxn id="1498" idx="0"/>
            <a:endCxn id="1497" idx="2"/>
          </p:cNvCxnSpPr>
          <p:nvPr/>
        </p:nvCxnSpPr>
        <p:spPr>
          <a:xfrm rot="10800000">
            <a:off x="1434762" y="2069135"/>
            <a:ext cx="0" cy="886200"/>
          </a:xfrm>
          <a:prstGeom prst="straightConnector1">
            <a:avLst/>
          </a:prstGeom>
          <a:noFill/>
          <a:ln cap="flat" cmpd="sng" w="38100">
            <a:solidFill>
              <a:schemeClr val="dk1"/>
            </a:solidFill>
            <a:prstDash val="solid"/>
            <a:round/>
            <a:headEnd len="med" w="med" type="none"/>
            <a:tailEnd len="med" w="med" type="stealth"/>
          </a:ln>
        </p:spPr>
      </p:cxnSp>
    </p:spTree>
  </p:cSld>
  <p:clrMapOvr>
    <a:masterClrMapping/>
  </p:clrMapOvr>
  <mc:AlternateContent>
    <mc:Choice Requires="p14">
      <p:transition spd="slow" p14:dur="2000">
        <p:fade thruBlk="1"/>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2" name="Shape 1512"/>
        <p:cNvGrpSpPr/>
        <p:nvPr/>
      </p:nvGrpSpPr>
      <p:grpSpPr>
        <a:xfrm>
          <a:off x="0" y="0"/>
          <a:ext cx="0" cy="0"/>
          <a:chOff x="0" y="0"/>
          <a:chExt cx="0" cy="0"/>
        </a:xfrm>
      </p:grpSpPr>
      <p:sp>
        <p:nvSpPr>
          <p:cNvPr id="1513" name="Google Shape;1513;p164"/>
          <p:cNvSpPr txBox="1"/>
          <p:nvPr/>
        </p:nvSpPr>
        <p:spPr>
          <a:xfrm>
            <a:off x="3702276" y="3914350"/>
            <a:ext cx="5118000" cy="808200"/>
          </a:xfrm>
          <a:prstGeom prst="rect">
            <a:avLst/>
          </a:prstGeom>
          <a:noFill/>
          <a:ln>
            <a:noFill/>
          </a:ln>
        </p:spPr>
        <p:txBody>
          <a:bodyPr anchorCtr="0" anchor="ctr" bIns="34275" lIns="34275" spcFirstLastPara="1" rIns="34275" wrap="square" tIns="34275">
            <a:spAutoFit/>
          </a:bodyPr>
          <a:lstStyle/>
          <a:p>
            <a:pPr indent="0" lvl="0" marL="0" marR="0" rtl="0" algn="ctr">
              <a:lnSpc>
                <a:spcPct val="100000"/>
              </a:lnSpc>
              <a:spcBef>
                <a:spcPts val="0"/>
              </a:spcBef>
              <a:spcAft>
                <a:spcPts val="0"/>
              </a:spcAft>
              <a:buClr>
                <a:srgbClr val="011993"/>
              </a:buClr>
              <a:buSzPts val="2400"/>
              <a:buFont typeface="Arial"/>
              <a:buNone/>
            </a:pPr>
            <a:r>
              <a:rPr lang="en" sz="2400">
                <a:solidFill>
                  <a:schemeClr val="dk1"/>
                </a:solidFill>
              </a:rPr>
              <a:t>Two circuits link MD → mPFC, each with distinct </a:t>
            </a:r>
            <a:r>
              <a:rPr b="0" i="0" lang="en" sz="2400" u="none" cap="none" strike="noStrike">
                <a:solidFill>
                  <a:schemeClr val="dk1"/>
                </a:solidFill>
                <a:latin typeface="Arial"/>
                <a:ea typeface="Arial"/>
                <a:cs typeface="Arial"/>
                <a:sym typeface="Arial"/>
              </a:rPr>
              <a:t>physiology &amp; </a:t>
            </a:r>
            <a:r>
              <a:rPr lang="en" sz="2400">
                <a:solidFill>
                  <a:schemeClr val="dk1"/>
                </a:solidFill>
              </a:rPr>
              <a:t>anatomy</a:t>
            </a:r>
            <a:endParaRPr sz="1100">
              <a:solidFill>
                <a:schemeClr val="dk1"/>
              </a:solidFill>
            </a:endParaRPr>
          </a:p>
        </p:txBody>
      </p:sp>
      <p:sp>
        <p:nvSpPr>
          <p:cNvPr id="1514" name="Google Shape;1514;p164"/>
          <p:cNvSpPr/>
          <p:nvPr/>
        </p:nvSpPr>
        <p:spPr>
          <a:xfrm>
            <a:off x="630485" y="498582"/>
            <a:ext cx="7883031" cy="486946"/>
          </a:xfrm>
          <a:prstGeom prst="roundRect">
            <a:avLst>
              <a:gd fmla="val 50000" name="adj"/>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Mapping cognitive (MD) thalamus</a:t>
            </a:r>
            <a:endParaRPr sz="1100"/>
          </a:p>
        </p:txBody>
      </p:sp>
      <p:pic>
        <p:nvPicPr>
          <p:cNvPr descr="Image" id="1515" name="Google Shape;1515;p164"/>
          <p:cNvPicPr preferRelativeResize="0"/>
          <p:nvPr/>
        </p:nvPicPr>
        <p:blipFill rotWithShape="1">
          <a:blip r:embed="rId3">
            <a:alphaModFix/>
          </a:blip>
          <a:srcRect b="0" l="0" r="0" t="0"/>
          <a:stretch/>
        </p:blipFill>
        <p:spPr>
          <a:xfrm>
            <a:off x="6480261" y="1678952"/>
            <a:ext cx="1564282" cy="1785595"/>
          </a:xfrm>
          <a:prstGeom prst="rect">
            <a:avLst/>
          </a:prstGeom>
          <a:noFill/>
          <a:ln>
            <a:noFill/>
          </a:ln>
        </p:spPr>
      </p:pic>
      <p:sp>
        <p:nvSpPr>
          <p:cNvPr id="1516" name="Google Shape;1516;p164"/>
          <p:cNvSpPr/>
          <p:nvPr/>
        </p:nvSpPr>
        <p:spPr>
          <a:xfrm>
            <a:off x="819563" y="933070"/>
            <a:ext cx="1819599" cy="805009"/>
          </a:xfrm>
          <a:prstGeom prst="roundRect">
            <a:avLst>
              <a:gd fmla="val 30246" name="adj"/>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rgbClr val="000000"/>
                </a:solidFill>
                <a:latin typeface="Arial"/>
                <a:ea typeface="Arial"/>
                <a:cs typeface="Arial"/>
                <a:sym typeface="Arial"/>
              </a:rPr>
              <a:t>Behavior</a:t>
            </a:r>
            <a:endParaRPr sz="1100"/>
          </a:p>
        </p:txBody>
      </p:sp>
      <p:sp>
        <p:nvSpPr>
          <p:cNvPr id="1517" name="Google Shape;1517;p164"/>
          <p:cNvSpPr/>
          <p:nvPr/>
        </p:nvSpPr>
        <p:spPr>
          <a:xfrm>
            <a:off x="3716340" y="812966"/>
            <a:ext cx="1819599" cy="1045220"/>
          </a:xfrm>
          <a:prstGeom prst="roundRect">
            <a:avLst>
              <a:gd fmla="val 23295" name="adj"/>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rgbClr val="000000"/>
                </a:solidFill>
                <a:latin typeface="Arial"/>
                <a:ea typeface="Arial"/>
                <a:cs typeface="Arial"/>
                <a:sym typeface="Arial"/>
              </a:rPr>
              <a:t>Physiology</a:t>
            </a:r>
            <a:endParaRPr sz="1100"/>
          </a:p>
        </p:txBody>
      </p:sp>
      <p:sp>
        <p:nvSpPr>
          <p:cNvPr id="1518" name="Google Shape;1518;p164"/>
          <p:cNvSpPr/>
          <p:nvPr/>
        </p:nvSpPr>
        <p:spPr>
          <a:xfrm>
            <a:off x="6328051" y="933070"/>
            <a:ext cx="1819599" cy="805009"/>
          </a:xfrm>
          <a:prstGeom prst="roundRect">
            <a:avLst>
              <a:gd fmla="val 30246" name="adj"/>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rgbClr val="000000"/>
                </a:solidFill>
                <a:latin typeface="Arial"/>
                <a:ea typeface="Arial"/>
                <a:cs typeface="Arial"/>
                <a:sym typeface="Arial"/>
              </a:rPr>
              <a:t>Anatomy</a:t>
            </a:r>
            <a:endParaRPr sz="1100"/>
          </a:p>
        </p:txBody>
      </p:sp>
      <p:pic>
        <p:nvPicPr>
          <p:cNvPr descr="Mice cuddling GlobalLP - iStockPhoto.jpeg" id="1519" name="Google Shape;1519;p164"/>
          <p:cNvPicPr preferRelativeResize="0"/>
          <p:nvPr/>
        </p:nvPicPr>
        <p:blipFill rotWithShape="1">
          <a:blip r:embed="rId4">
            <a:alphaModFix/>
          </a:blip>
          <a:srcRect b="0" l="0" r="0" t="0"/>
          <a:stretch/>
        </p:blipFill>
        <p:spPr>
          <a:xfrm>
            <a:off x="686707" y="2181748"/>
            <a:ext cx="2134413" cy="1045220"/>
          </a:xfrm>
          <a:prstGeom prst="rect">
            <a:avLst/>
          </a:prstGeom>
          <a:noFill/>
          <a:ln>
            <a:noFill/>
          </a:ln>
        </p:spPr>
      </p:pic>
      <p:pic>
        <p:nvPicPr>
          <p:cNvPr descr="patched cell.jpg" id="1520" name="Google Shape;1520;p164"/>
          <p:cNvPicPr preferRelativeResize="0"/>
          <p:nvPr/>
        </p:nvPicPr>
        <p:blipFill rotWithShape="1">
          <a:blip r:embed="rId5">
            <a:alphaModFix/>
          </a:blip>
          <a:srcRect b="23623" l="23622" r="23623" t="23622"/>
          <a:stretch/>
        </p:blipFill>
        <p:spPr>
          <a:xfrm>
            <a:off x="3466912" y="1678930"/>
            <a:ext cx="2367641" cy="1785514"/>
          </a:xfrm>
          <a:prstGeom prst="rect">
            <a:avLst/>
          </a:prstGeom>
          <a:noFill/>
          <a:ln>
            <a:noFill/>
          </a:ln>
        </p:spPr>
      </p:pic>
      <p:grpSp>
        <p:nvGrpSpPr>
          <p:cNvPr id="1521" name="Google Shape;1521;p164"/>
          <p:cNvGrpSpPr/>
          <p:nvPr/>
        </p:nvGrpSpPr>
        <p:grpSpPr>
          <a:xfrm rot="-3751108">
            <a:off x="3456472" y="2423553"/>
            <a:ext cx="971798" cy="1209506"/>
            <a:chOff x="0" y="-1"/>
            <a:chExt cx="1295729" cy="1612674"/>
          </a:xfrm>
        </p:grpSpPr>
        <p:sp>
          <p:nvSpPr>
            <p:cNvPr id="1522" name="Google Shape;1522;p164"/>
            <p:cNvSpPr/>
            <p:nvPr/>
          </p:nvSpPr>
          <p:spPr>
            <a:xfrm rot="-1596755">
              <a:off x="632201" y="279247"/>
              <a:ext cx="389421" cy="1315911"/>
            </a:xfrm>
            <a:custGeom>
              <a:rect b="b" l="l" r="r" t="t"/>
              <a:pathLst>
                <a:path extrusionOk="0" h="21600" w="21600">
                  <a:moveTo>
                    <a:pt x="10800" y="21600"/>
                  </a:moveTo>
                  <a:lnTo>
                    <a:pt x="21600" y="0"/>
                  </a:lnTo>
                  <a:lnTo>
                    <a:pt x="0" y="0"/>
                  </a:lnTo>
                  <a:close/>
                </a:path>
              </a:pathLst>
            </a:custGeom>
            <a:solidFill>
              <a:srgbClr val="FFFFFF"/>
            </a:solidFill>
            <a:ln cap="flat" cmpd="sng" w="2540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Garamond"/>
                <a:buNone/>
              </a:pPr>
              <a:r>
                <a:t/>
              </a:r>
              <a:endParaRPr b="0" baseline="-25000" i="0" sz="1400" u="none" cap="none" strike="noStrike">
                <a:solidFill>
                  <a:srgbClr val="000000"/>
                </a:solidFill>
                <a:latin typeface="Calibri"/>
                <a:ea typeface="Calibri"/>
                <a:cs typeface="Calibri"/>
                <a:sym typeface="Calibri"/>
              </a:endParaRPr>
            </a:p>
          </p:txBody>
        </p:sp>
        <p:cxnSp>
          <p:nvCxnSpPr>
            <p:cNvPr id="1523" name="Google Shape;1523;p164"/>
            <p:cNvCxnSpPr/>
            <p:nvPr/>
          </p:nvCxnSpPr>
          <p:spPr>
            <a:xfrm rot="10800000">
              <a:off x="1040982" y="1367190"/>
              <a:ext cx="81116" cy="156922"/>
            </a:xfrm>
            <a:prstGeom prst="straightConnector1">
              <a:avLst/>
            </a:prstGeom>
            <a:noFill/>
            <a:ln cap="flat" cmpd="sng" w="12700">
              <a:solidFill>
                <a:srgbClr val="FFFFFF"/>
              </a:solidFill>
              <a:prstDash val="solid"/>
              <a:miter lim="400000"/>
              <a:headEnd len="sm" w="sm" type="none"/>
              <a:tailEnd len="sm" w="sm" type="none"/>
            </a:ln>
          </p:spPr>
        </p:cxnSp>
        <p:sp>
          <p:nvSpPr>
            <p:cNvPr id="1524" name="Google Shape;1524;p164"/>
            <p:cNvSpPr/>
            <p:nvPr/>
          </p:nvSpPr>
          <p:spPr>
            <a:xfrm rot="-1596000">
              <a:off x="323097" y="268752"/>
              <a:ext cx="405796" cy="133355"/>
            </a:xfrm>
            <a:prstGeom prst="ellipse">
              <a:avLst/>
            </a:prstGeom>
            <a:solidFill>
              <a:srgbClr val="FFFFFF"/>
            </a:solidFill>
            <a:ln cap="flat" cmpd="sng" w="2540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Garamond"/>
                <a:buNone/>
              </a:pPr>
              <a:r>
                <a:t/>
              </a:r>
              <a:endParaRPr b="0" baseline="-25000" i="0" sz="1400" u="none" cap="none" strike="noStrike">
                <a:solidFill>
                  <a:srgbClr val="000000"/>
                </a:solidFill>
                <a:latin typeface="Calibri"/>
                <a:ea typeface="Calibri"/>
                <a:cs typeface="Calibri"/>
                <a:sym typeface="Calibri"/>
              </a:endParaRPr>
            </a:p>
          </p:txBody>
        </p:sp>
        <p:sp>
          <p:nvSpPr>
            <p:cNvPr id="1525" name="Google Shape;1525;p164"/>
            <p:cNvSpPr/>
            <p:nvPr/>
          </p:nvSpPr>
          <p:spPr>
            <a:xfrm rot="-7049742">
              <a:off x="-146512" y="425694"/>
              <a:ext cx="1202023" cy="399131"/>
            </a:xfrm>
            <a:custGeom>
              <a:rect b="b" l="l" r="r" t="t"/>
              <a:pathLst>
                <a:path extrusionOk="0" h="21600" w="21600">
                  <a:moveTo>
                    <a:pt x="0" y="20562"/>
                  </a:moveTo>
                  <a:cubicBezTo>
                    <a:pt x="3526" y="20562"/>
                    <a:pt x="14060" y="21600"/>
                    <a:pt x="17586" y="21600"/>
                  </a:cubicBezTo>
                  <a:cubicBezTo>
                    <a:pt x="21112" y="21600"/>
                    <a:pt x="18074" y="0"/>
                    <a:pt x="21600" y="0"/>
                  </a:cubicBezTo>
                </a:path>
              </a:pathLst>
            </a:custGeom>
            <a:noFill/>
            <a:ln cap="flat" cmpd="sng" w="1270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Garamond"/>
                <a:buNone/>
              </a:pPr>
              <a:r>
                <a:t/>
              </a:r>
              <a:endParaRPr b="0" baseline="-25000" i="0" sz="1400" u="none" cap="none" strike="noStrike">
                <a:solidFill>
                  <a:srgbClr val="000000"/>
                </a:solidFill>
                <a:latin typeface="Calibri"/>
                <a:ea typeface="Calibri"/>
                <a:cs typeface="Calibri"/>
                <a:sym typeface="Calibri"/>
              </a:endParaRPr>
            </a:p>
          </p:txBody>
        </p:sp>
      </p:grpSp>
      <p:sp>
        <p:nvSpPr>
          <p:cNvPr id="1526" name="Google Shape;1526;p164"/>
          <p:cNvSpPr txBox="1"/>
          <p:nvPr/>
        </p:nvSpPr>
        <p:spPr>
          <a:xfrm>
            <a:off x="896457" y="3860906"/>
            <a:ext cx="1714914" cy="1115884"/>
          </a:xfrm>
          <a:prstGeom prst="rect">
            <a:avLst/>
          </a:prstGeom>
          <a:noFill/>
          <a:ln>
            <a:noFill/>
          </a:ln>
        </p:spPr>
        <p:txBody>
          <a:bodyPr anchorCtr="0" anchor="ctr"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required for social exploration</a:t>
            </a:r>
            <a:endParaRPr sz="1100"/>
          </a:p>
        </p:txBody>
      </p:sp>
      <p:sp>
        <p:nvSpPr>
          <p:cNvPr id="1527" name="Google Shape;1527;p164"/>
          <p:cNvSpPr txBox="1"/>
          <p:nvPr/>
        </p:nvSpPr>
        <p:spPr>
          <a:xfrm>
            <a:off x="871906" y="3486111"/>
            <a:ext cx="1714914" cy="411035"/>
          </a:xfrm>
          <a:prstGeom prst="rect">
            <a:avLst/>
          </a:prstGeom>
          <a:noFill/>
          <a:ln>
            <a:noFill/>
          </a:ln>
        </p:spPr>
        <p:txBody>
          <a:bodyPr anchorCtr="0" anchor="ctr"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MD ⇄ PFC</a:t>
            </a:r>
            <a:endParaRPr sz="11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31" name="Shape 1531"/>
        <p:cNvGrpSpPr/>
        <p:nvPr/>
      </p:nvGrpSpPr>
      <p:grpSpPr>
        <a:xfrm>
          <a:off x="0" y="0"/>
          <a:ext cx="0" cy="0"/>
          <a:chOff x="0" y="0"/>
          <a:chExt cx="0" cy="0"/>
        </a:xfrm>
      </p:grpSpPr>
      <p:grpSp>
        <p:nvGrpSpPr>
          <p:cNvPr id="1532" name="Google Shape;1532;p165"/>
          <p:cNvGrpSpPr/>
          <p:nvPr/>
        </p:nvGrpSpPr>
        <p:grpSpPr>
          <a:xfrm>
            <a:off x="4465716" y="1136758"/>
            <a:ext cx="3916285" cy="2743202"/>
            <a:chOff x="-1" y="-1"/>
            <a:chExt cx="6962283" cy="4876802"/>
          </a:xfrm>
        </p:grpSpPr>
        <p:sp>
          <p:nvSpPr>
            <p:cNvPr id="1533" name="Google Shape;1533;p165"/>
            <p:cNvSpPr/>
            <p:nvPr/>
          </p:nvSpPr>
          <p:spPr>
            <a:xfrm>
              <a:off x="-1" y="-1"/>
              <a:ext cx="6962283" cy="4876802"/>
            </a:xfrm>
            <a:custGeom>
              <a:rect b="b" l="l" r="r" t="t"/>
              <a:pathLst>
                <a:path extrusionOk="0" h="21600" w="21600">
                  <a:moveTo>
                    <a:pt x="0" y="1856"/>
                  </a:moveTo>
                  <a:lnTo>
                    <a:pt x="0" y="1856"/>
                  </a:lnTo>
                  <a:cubicBezTo>
                    <a:pt x="0" y="831"/>
                    <a:pt x="582" y="0"/>
                    <a:pt x="1300" y="0"/>
                  </a:cubicBezTo>
                  <a:lnTo>
                    <a:pt x="20300" y="0"/>
                  </a:lnTo>
                  <a:lnTo>
                    <a:pt x="20300" y="0"/>
                  </a:lnTo>
                  <a:cubicBezTo>
                    <a:pt x="21018" y="0"/>
                    <a:pt x="21600" y="831"/>
                    <a:pt x="21600" y="1856"/>
                  </a:cubicBezTo>
                  <a:lnTo>
                    <a:pt x="21600" y="19744"/>
                  </a:lnTo>
                  <a:lnTo>
                    <a:pt x="21600" y="19744"/>
                  </a:lnTo>
                  <a:cubicBezTo>
                    <a:pt x="21600" y="20769"/>
                    <a:pt x="21018" y="21600"/>
                    <a:pt x="20300" y="21600"/>
                  </a:cubicBezTo>
                  <a:lnTo>
                    <a:pt x="1300" y="21600"/>
                  </a:lnTo>
                  <a:lnTo>
                    <a:pt x="1300" y="21600"/>
                  </a:lnTo>
                  <a:cubicBezTo>
                    <a:pt x="582"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pic>
          <p:nvPicPr>
            <p:cNvPr descr="image5.tif" id="1534" name="Google Shape;1534;p165"/>
            <p:cNvPicPr preferRelativeResize="0"/>
            <p:nvPr/>
          </p:nvPicPr>
          <p:blipFill rotWithShape="1">
            <a:blip r:embed="rId3">
              <a:alphaModFix/>
            </a:blip>
            <a:srcRect b="2530" l="7221" r="0" t="3010"/>
            <a:stretch/>
          </p:blipFill>
          <p:spPr>
            <a:xfrm>
              <a:off x="0" y="-1"/>
              <a:ext cx="6962281" cy="4876801"/>
            </a:xfrm>
            <a:custGeom>
              <a:rect b="b" l="l" r="r" t="t"/>
              <a:pathLst>
                <a:path extrusionOk="0" h="21600" w="21600">
                  <a:moveTo>
                    <a:pt x="1300" y="0"/>
                  </a:moveTo>
                  <a:cubicBezTo>
                    <a:pt x="582" y="0"/>
                    <a:pt x="0" y="831"/>
                    <a:pt x="0" y="1856"/>
                  </a:cubicBezTo>
                  <a:lnTo>
                    <a:pt x="0" y="19744"/>
                  </a:lnTo>
                  <a:cubicBezTo>
                    <a:pt x="0" y="20769"/>
                    <a:pt x="582" y="21600"/>
                    <a:pt x="1300" y="21600"/>
                  </a:cubicBezTo>
                  <a:lnTo>
                    <a:pt x="20300" y="21600"/>
                  </a:lnTo>
                  <a:cubicBezTo>
                    <a:pt x="21018" y="21600"/>
                    <a:pt x="21600" y="20769"/>
                    <a:pt x="21600" y="19744"/>
                  </a:cubicBezTo>
                  <a:lnTo>
                    <a:pt x="21600" y="1856"/>
                  </a:lnTo>
                  <a:cubicBezTo>
                    <a:pt x="21600" y="831"/>
                    <a:pt x="21018" y="0"/>
                    <a:pt x="20300" y="0"/>
                  </a:cubicBezTo>
                  <a:lnTo>
                    <a:pt x="1300" y="0"/>
                  </a:lnTo>
                  <a:close/>
                </a:path>
              </a:pathLst>
            </a:custGeom>
            <a:noFill/>
            <a:ln>
              <a:noFill/>
            </a:ln>
            <a:effectLst>
              <a:reflection blurRad="0" dir="0" dist="0" endA="0" endPos="40000" kx="0" rotWithShape="0" algn="bl" stA="38000" stPos="0" sy="-100000" ky="0"/>
            </a:effectLst>
          </p:spPr>
        </p:pic>
      </p:grpSp>
      <p:sp>
        <p:nvSpPr>
          <p:cNvPr id="1535" name="Google Shape;1535;p165"/>
          <p:cNvSpPr txBox="1"/>
          <p:nvPr>
            <p:ph type="title"/>
          </p:nvPr>
        </p:nvSpPr>
        <p:spPr>
          <a:xfrm>
            <a:off x="457200" y="205979"/>
            <a:ext cx="8229601" cy="85725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Twentieth Century"/>
              <a:buNone/>
            </a:pPr>
            <a:r>
              <a:rPr b="0" i="0" lang="en" sz="2700" u="none" cap="none" strike="noStrike">
                <a:solidFill>
                  <a:schemeClr val="lt1"/>
                </a:solidFill>
                <a:latin typeface="Twentieth Century"/>
                <a:ea typeface="Twentieth Century"/>
                <a:cs typeface="Twentieth Century"/>
                <a:sym typeface="Twentieth Century"/>
              </a:rPr>
              <a:t>EXPERIMENTAL APPROACHES</a:t>
            </a:r>
            <a:endParaRPr/>
          </a:p>
        </p:txBody>
      </p:sp>
      <p:grpSp>
        <p:nvGrpSpPr>
          <p:cNvPr id="1536" name="Google Shape;1536;p165"/>
          <p:cNvGrpSpPr/>
          <p:nvPr/>
        </p:nvGrpSpPr>
        <p:grpSpPr>
          <a:xfrm>
            <a:off x="508299" y="1136758"/>
            <a:ext cx="3530302" cy="2753635"/>
            <a:chOff x="0" y="0"/>
            <a:chExt cx="6276092" cy="4895350"/>
          </a:xfrm>
        </p:grpSpPr>
        <p:sp>
          <p:nvSpPr>
            <p:cNvPr id="1537" name="Google Shape;1537;p165"/>
            <p:cNvSpPr/>
            <p:nvPr/>
          </p:nvSpPr>
          <p:spPr>
            <a:xfrm>
              <a:off x="0" y="0"/>
              <a:ext cx="6276092" cy="4895350"/>
            </a:xfrm>
            <a:custGeom>
              <a:rect b="b" l="l" r="r" t="t"/>
              <a:pathLst>
                <a:path extrusionOk="0" h="21600" w="21600">
                  <a:moveTo>
                    <a:pt x="0" y="1856"/>
                  </a:moveTo>
                  <a:lnTo>
                    <a:pt x="0" y="1856"/>
                  </a:lnTo>
                  <a:cubicBezTo>
                    <a:pt x="0" y="831"/>
                    <a:pt x="648" y="0"/>
                    <a:pt x="1448" y="0"/>
                  </a:cubicBezTo>
                  <a:lnTo>
                    <a:pt x="20152" y="0"/>
                  </a:lnTo>
                  <a:lnTo>
                    <a:pt x="20152" y="0"/>
                  </a:lnTo>
                  <a:cubicBezTo>
                    <a:pt x="20952" y="0"/>
                    <a:pt x="21600" y="831"/>
                    <a:pt x="21600" y="1856"/>
                  </a:cubicBezTo>
                  <a:lnTo>
                    <a:pt x="21600" y="19744"/>
                  </a:lnTo>
                  <a:lnTo>
                    <a:pt x="21600" y="19744"/>
                  </a:lnTo>
                  <a:cubicBezTo>
                    <a:pt x="21600" y="20769"/>
                    <a:pt x="20952" y="21600"/>
                    <a:pt x="20152" y="21600"/>
                  </a:cubicBezTo>
                  <a:lnTo>
                    <a:pt x="1448" y="21600"/>
                  </a:lnTo>
                  <a:lnTo>
                    <a:pt x="1448" y="21600"/>
                  </a:lnTo>
                  <a:cubicBezTo>
                    <a:pt x="648" y="21600"/>
                    <a:pt x="0" y="20769"/>
                    <a:pt x="0" y="19744"/>
                  </a:cubicBezTo>
                  <a:close/>
                </a:path>
              </a:pathLst>
            </a:custGeom>
            <a:solidFill>
              <a:srgbClr val="EDEDED"/>
            </a:solidFill>
            <a:ln>
              <a:noFill/>
            </a:ln>
          </p:spPr>
          <p:txBody>
            <a:bodyPr anchorCtr="0" anchor="ctr" bIns="45725" lIns="45725" spcFirstLastPara="1" rIns="45725" wrap="square" tIns="45725">
              <a:noAutofit/>
            </a:bodyPr>
            <a:lstStyle/>
            <a:p>
              <a:pPr indent="0" lvl="0" marL="0" marR="0" rtl="0" algn="l">
                <a:spcBef>
                  <a:spcPts val="0"/>
                </a:spcBef>
                <a:spcAft>
                  <a:spcPts val="0"/>
                </a:spcAft>
                <a:buNone/>
              </a:pPr>
              <a:r>
                <a:t/>
              </a:r>
              <a:endParaRPr sz="1000">
                <a:solidFill>
                  <a:schemeClr val="lt1"/>
                </a:solidFill>
                <a:latin typeface="Twentieth Century"/>
                <a:ea typeface="Twentieth Century"/>
                <a:cs typeface="Twentieth Century"/>
                <a:sym typeface="Twentieth Century"/>
              </a:endParaRPr>
            </a:p>
          </p:txBody>
        </p:sp>
        <p:pic>
          <p:nvPicPr>
            <p:cNvPr descr="image6.tif" id="1538" name="Google Shape;1538;p165"/>
            <p:cNvPicPr preferRelativeResize="0"/>
            <p:nvPr/>
          </p:nvPicPr>
          <p:blipFill rotWithShape="1">
            <a:blip r:embed="rId4">
              <a:alphaModFix/>
            </a:blip>
            <a:srcRect b="0" l="0" r="0" t="0"/>
            <a:stretch/>
          </p:blipFill>
          <p:spPr>
            <a:xfrm>
              <a:off x="0" y="0"/>
              <a:ext cx="6276091" cy="4895350"/>
            </a:xfrm>
            <a:custGeom>
              <a:rect b="b" l="l" r="r" t="t"/>
              <a:pathLst>
                <a:path extrusionOk="0" h="21600" w="21600">
                  <a:moveTo>
                    <a:pt x="1448" y="0"/>
                  </a:moveTo>
                  <a:cubicBezTo>
                    <a:pt x="648" y="0"/>
                    <a:pt x="0" y="831"/>
                    <a:pt x="0" y="1856"/>
                  </a:cubicBezTo>
                  <a:lnTo>
                    <a:pt x="0" y="19744"/>
                  </a:lnTo>
                  <a:cubicBezTo>
                    <a:pt x="0" y="20769"/>
                    <a:pt x="648" y="21600"/>
                    <a:pt x="1448" y="21600"/>
                  </a:cubicBezTo>
                  <a:lnTo>
                    <a:pt x="20152" y="21600"/>
                  </a:lnTo>
                  <a:cubicBezTo>
                    <a:pt x="20952" y="21600"/>
                    <a:pt x="21600" y="20769"/>
                    <a:pt x="21600" y="19744"/>
                  </a:cubicBezTo>
                  <a:lnTo>
                    <a:pt x="21600" y="1856"/>
                  </a:lnTo>
                  <a:cubicBezTo>
                    <a:pt x="21600" y="831"/>
                    <a:pt x="20952" y="0"/>
                    <a:pt x="20152" y="0"/>
                  </a:cubicBezTo>
                  <a:lnTo>
                    <a:pt x="1448" y="0"/>
                  </a:lnTo>
                  <a:close/>
                </a:path>
              </a:pathLst>
            </a:custGeom>
            <a:noFill/>
            <a:ln>
              <a:noFill/>
            </a:ln>
            <a:effectLst>
              <a:reflection blurRad="0" dir="0" dist="0" endA="0" endPos="40000" kx="0" rotWithShape="0" algn="bl" stA="38000" stPos="0" sy="-100000" ky="0"/>
            </a:effectLst>
          </p:spPr>
        </p:pic>
      </p:grpSp>
      <p:sp>
        <p:nvSpPr>
          <p:cNvPr id="1539" name="Google Shape;1539;p165"/>
          <p:cNvSpPr txBox="1"/>
          <p:nvPr/>
        </p:nvSpPr>
        <p:spPr>
          <a:xfrm>
            <a:off x="838199" y="4006742"/>
            <a:ext cx="2870500" cy="819454"/>
          </a:xfrm>
          <a:prstGeom prst="rect">
            <a:avLst/>
          </a:prstGeom>
          <a:noFill/>
          <a:ln>
            <a:noFill/>
          </a:ln>
        </p:spPr>
        <p:txBody>
          <a:bodyPr anchorCtr="0" anchor="t" bIns="45725" lIns="45725" spcFirstLastPara="1" rIns="45725" wrap="square" tIns="45725">
            <a:spAutoFit/>
          </a:bodyPr>
          <a:lstStyle/>
          <a:p>
            <a:pPr indent="0" lvl="0" marL="0" marR="0" rtl="0" algn="ctr">
              <a:spcBef>
                <a:spcPts val="0"/>
              </a:spcBef>
              <a:spcAft>
                <a:spcPts val="0"/>
              </a:spcAft>
              <a:buNone/>
            </a:pPr>
            <a:r>
              <a:rPr lang="en" sz="2400">
                <a:solidFill>
                  <a:schemeClr val="lt1"/>
                </a:solidFill>
                <a:latin typeface="Twentieth Century"/>
                <a:ea typeface="Twentieth Century"/>
                <a:cs typeface="Twentieth Century"/>
                <a:sym typeface="Twentieth Century"/>
              </a:rPr>
              <a:t>Record the electrical activity of neurons</a:t>
            </a:r>
            <a:endParaRPr sz="2400">
              <a:solidFill>
                <a:schemeClr val="lt1"/>
              </a:solidFill>
              <a:latin typeface="Twentieth Century"/>
              <a:ea typeface="Twentieth Century"/>
              <a:cs typeface="Twentieth Century"/>
              <a:sym typeface="Twentieth Century"/>
            </a:endParaRPr>
          </a:p>
        </p:txBody>
      </p:sp>
      <p:sp>
        <p:nvSpPr>
          <p:cNvPr id="1540" name="Google Shape;1540;p165"/>
          <p:cNvSpPr txBox="1"/>
          <p:nvPr/>
        </p:nvSpPr>
        <p:spPr>
          <a:xfrm>
            <a:off x="4319875" y="4006750"/>
            <a:ext cx="4462500" cy="831300"/>
          </a:xfrm>
          <a:prstGeom prst="rect">
            <a:avLst/>
          </a:prstGeom>
          <a:noFill/>
          <a:ln>
            <a:noFill/>
          </a:ln>
        </p:spPr>
        <p:txBody>
          <a:bodyPr anchorCtr="0" anchor="t" bIns="45725" lIns="45725" spcFirstLastPara="1" rIns="45725" wrap="square" tIns="45725">
            <a:spAutoFit/>
          </a:bodyPr>
          <a:lstStyle/>
          <a:p>
            <a:pPr indent="0" lvl="0" marL="0" marR="0" rtl="0" algn="ctr">
              <a:spcBef>
                <a:spcPts val="0"/>
              </a:spcBef>
              <a:spcAft>
                <a:spcPts val="0"/>
              </a:spcAft>
              <a:buNone/>
            </a:pPr>
            <a:r>
              <a:rPr lang="en" sz="2400">
                <a:solidFill>
                  <a:schemeClr val="lt1"/>
                </a:solidFill>
                <a:latin typeface="Twentieth Century"/>
                <a:ea typeface="Twentieth Century"/>
                <a:cs typeface="Twentieth Century"/>
                <a:sym typeface="Twentieth Century"/>
              </a:rPr>
              <a:t>Measure behaviors while we monitor &amp; manipulate brain activity</a:t>
            </a:r>
            <a:endParaRPr sz="24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44" name="Shape 1544"/>
        <p:cNvGrpSpPr/>
        <p:nvPr/>
      </p:nvGrpSpPr>
      <p:grpSpPr>
        <a:xfrm>
          <a:off x="0" y="0"/>
          <a:ext cx="0" cy="0"/>
          <a:chOff x="0" y="0"/>
          <a:chExt cx="0" cy="0"/>
        </a:xfrm>
      </p:grpSpPr>
      <p:sp>
        <p:nvSpPr>
          <p:cNvPr id="1545" name="Google Shape;1545;p166"/>
          <p:cNvSpPr txBox="1"/>
          <p:nvPr>
            <p:ph type="title"/>
          </p:nvPr>
        </p:nvSpPr>
        <p:spPr>
          <a:xfrm>
            <a:off x="1200150" y="215188"/>
            <a:ext cx="6515099" cy="1108928"/>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lt1"/>
              </a:buClr>
              <a:buSzPts val="2700"/>
              <a:buFont typeface="Twentieth Century"/>
              <a:buNone/>
            </a:pPr>
            <a:r>
              <a:rPr lang="en"/>
              <a:t>TRAINING THE NEXT GENERATION OF PHYSICIAN-SCIENTISTS</a:t>
            </a:r>
            <a:endParaRPr/>
          </a:p>
        </p:txBody>
      </p:sp>
      <p:cxnSp>
        <p:nvCxnSpPr>
          <p:cNvPr id="1546" name="Google Shape;1546;p166"/>
          <p:cNvCxnSpPr/>
          <p:nvPr/>
        </p:nvCxnSpPr>
        <p:spPr>
          <a:xfrm flipH="1" rot="10800000">
            <a:off x="-228600" y="2551391"/>
            <a:ext cx="14526829" cy="40717"/>
          </a:xfrm>
          <a:prstGeom prst="straightConnector1">
            <a:avLst/>
          </a:prstGeom>
          <a:noFill/>
          <a:ln cap="flat" cmpd="sng" w="38100">
            <a:solidFill>
              <a:schemeClr val="accent1"/>
            </a:solidFill>
            <a:prstDash val="solid"/>
            <a:round/>
            <a:headEnd len="sm" w="sm" type="none"/>
            <a:tailEnd len="sm" w="sm" type="none"/>
          </a:ln>
        </p:spPr>
      </p:cxnSp>
      <p:pic>
        <p:nvPicPr>
          <p:cNvPr descr="A group of people posing for a photo&#10;&#10;Description automatically generated" id="1547" name="Google Shape;1547;p166"/>
          <p:cNvPicPr preferRelativeResize="0"/>
          <p:nvPr>
            <p:ph idx="1" type="body"/>
          </p:nvPr>
        </p:nvPicPr>
        <p:blipFill rotWithShape="1">
          <a:blip r:embed="rId3">
            <a:alphaModFix/>
          </a:blip>
          <a:srcRect b="0" l="0" r="0" t="39758"/>
          <a:stretch/>
        </p:blipFill>
        <p:spPr>
          <a:xfrm>
            <a:off x="1724790" y="1324115"/>
            <a:ext cx="5692037" cy="3429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sp>
        <p:nvSpPr>
          <p:cNvPr id="1552" name="Google Shape;1552;p167"/>
          <p:cNvSpPr txBox="1"/>
          <p:nvPr>
            <p:ph idx="4294967295" type="title"/>
          </p:nvPr>
        </p:nvSpPr>
        <p:spPr>
          <a:xfrm>
            <a:off x="685800" y="191428"/>
            <a:ext cx="7772401" cy="753153"/>
          </a:xfrm>
          <a:prstGeom prst="rect">
            <a:avLst/>
          </a:prstGeom>
          <a:noFill/>
          <a:ln>
            <a:noFill/>
          </a:ln>
        </p:spPr>
        <p:txBody>
          <a:bodyPr anchorCtr="0" anchor="b" bIns="34275" lIns="68575" spcFirstLastPara="1" rIns="68575" wrap="square" tIns="34275">
            <a:normAutofit fontScale="90000"/>
          </a:bodyPr>
          <a:lstStyle/>
          <a:p>
            <a:pPr indent="0" lvl="0" marL="0" marR="0" rtl="0" algn="l">
              <a:lnSpc>
                <a:spcPct val="90000"/>
              </a:lnSpc>
              <a:spcBef>
                <a:spcPts val="0"/>
              </a:spcBef>
              <a:spcAft>
                <a:spcPts val="0"/>
              </a:spcAft>
              <a:buClr>
                <a:schemeClr val="lt1"/>
              </a:buClr>
              <a:buSzPct val="100000"/>
              <a:buFont typeface="Twentieth Century"/>
              <a:buNone/>
            </a:pPr>
            <a:r>
              <a:rPr b="1" i="1" lang="en" sz="5100" u="none" cap="none" strike="noStrike">
                <a:solidFill>
                  <a:schemeClr val="lt1"/>
                </a:solidFill>
                <a:latin typeface="Twentieth Century"/>
                <a:ea typeface="Twentieth Century"/>
                <a:cs typeface="Twentieth Century"/>
                <a:sym typeface="Twentieth Century"/>
              </a:rPr>
              <a:t>THANK YOU</a:t>
            </a:r>
            <a:endParaRPr/>
          </a:p>
        </p:txBody>
      </p:sp>
      <p:pic>
        <p:nvPicPr>
          <p:cNvPr descr="2015-01-13 19.26.55.jpg" id="1553" name="Google Shape;1553;p167"/>
          <p:cNvPicPr preferRelativeResize="0"/>
          <p:nvPr/>
        </p:nvPicPr>
        <p:blipFill rotWithShape="1">
          <a:blip r:embed="rId3">
            <a:alphaModFix/>
          </a:blip>
          <a:srcRect b="0" l="0" r="0" t="30653"/>
          <a:stretch/>
        </p:blipFill>
        <p:spPr>
          <a:xfrm>
            <a:off x="3125391" y="1099336"/>
            <a:ext cx="2893219" cy="3566765"/>
          </a:xfrm>
          <a:prstGeom prst="rect">
            <a:avLst/>
          </a:prstGeom>
          <a:noFill/>
          <a:ln>
            <a:noFill/>
          </a:ln>
        </p:spPr>
      </p:pic>
      <p:sp>
        <p:nvSpPr>
          <p:cNvPr id="1554" name="Google Shape;1554;p167"/>
          <p:cNvSpPr txBox="1"/>
          <p:nvPr/>
        </p:nvSpPr>
        <p:spPr>
          <a:xfrm>
            <a:off x="2571750" y="4735342"/>
            <a:ext cx="4210723" cy="274112"/>
          </a:xfrm>
          <a:prstGeom prst="rect">
            <a:avLst/>
          </a:prstGeom>
          <a:noFill/>
          <a:ln>
            <a:noFill/>
          </a:ln>
        </p:spPr>
        <p:txBody>
          <a:bodyPr anchorCtr="0" anchor="t" bIns="45725" lIns="45725" spcFirstLastPara="1" rIns="45725" wrap="square" tIns="45725">
            <a:spAutoFit/>
          </a:bodyPr>
          <a:lstStyle/>
          <a:p>
            <a:pPr indent="0" lvl="0" marL="0" marR="0" rtl="0" algn="l">
              <a:spcBef>
                <a:spcPts val="0"/>
              </a:spcBef>
              <a:spcAft>
                <a:spcPts val="0"/>
              </a:spcAft>
              <a:buNone/>
            </a:pPr>
            <a:r>
              <a:rPr lang="en" sz="1200">
                <a:solidFill>
                  <a:schemeClr val="lt1"/>
                </a:solidFill>
                <a:latin typeface="Twentieth Century"/>
                <a:ea typeface="Twentieth Century"/>
                <a:cs typeface="Twentieth Century"/>
                <a:sym typeface="Twentieth Century"/>
              </a:rPr>
              <a:t>My daughter Ruby with </a:t>
            </a:r>
            <a:r>
              <a:rPr i="1" lang="en" sz="1200">
                <a:solidFill>
                  <a:schemeClr val="lt1"/>
                </a:solidFill>
                <a:latin typeface="Twentieth Century"/>
                <a:ea typeface="Twentieth Century"/>
                <a:cs typeface="Twentieth Century"/>
                <a:sym typeface="Twentieth Century"/>
              </a:rPr>
              <a:t>Baby’s First Neuroscience Book</a:t>
            </a:r>
            <a:r>
              <a:rPr lang="en" sz="1200">
                <a:solidFill>
                  <a:schemeClr val="lt1"/>
                </a:solidFill>
                <a:latin typeface="Twentieth Century"/>
                <a:ea typeface="Twentieth Century"/>
                <a:cs typeface="Twentieth Century"/>
                <a:sym typeface="Twentieth Century"/>
              </a:rPr>
              <a:t>, 2nd edition</a:t>
            </a:r>
            <a:endParaRPr sz="11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sp>
        <p:nvSpPr>
          <p:cNvPr id="1559" name="Google Shape;1559;p168"/>
          <p:cNvSpPr txBox="1"/>
          <p:nvPr>
            <p:ph type="title"/>
          </p:nvPr>
        </p:nvSpPr>
        <p:spPr>
          <a:xfrm>
            <a:off x="153700" y="13856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In Office Skills </a:t>
            </a:r>
            <a:endParaRPr/>
          </a:p>
        </p:txBody>
      </p:sp>
      <p:sp>
        <p:nvSpPr>
          <p:cNvPr id="1560" name="Google Shape;1560;p16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1561" name="Google Shape;1561;p168"/>
          <p:cNvPicPr preferRelativeResize="0"/>
          <p:nvPr/>
        </p:nvPicPr>
        <p:blipFill>
          <a:blip r:embed="rId3">
            <a:alphaModFix/>
          </a:blip>
          <a:stretch>
            <a:fillRect/>
          </a:stretch>
        </p:blipFill>
        <p:spPr>
          <a:xfrm>
            <a:off x="3707474" y="305575"/>
            <a:ext cx="5665125" cy="4532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124"/>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fontScale="90000"/>
          </a:bodyPr>
          <a:lstStyle/>
          <a:p>
            <a:pPr indent="0" lvl="0" marL="0" rtl="0" algn="l">
              <a:lnSpc>
                <a:spcPct val="75000"/>
              </a:lnSpc>
              <a:spcBef>
                <a:spcPts val="0"/>
              </a:spcBef>
              <a:spcAft>
                <a:spcPts val="0"/>
              </a:spcAft>
              <a:buClr>
                <a:srgbClr val="C6531F"/>
              </a:buClr>
              <a:buSzPct val="100000"/>
              <a:buFont typeface="Arial Black"/>
              <a:buNone/>
            </a:pPr>
            <a:r>
              <a:rPr lang="en" sz="3600">
                <a:solidFill>
                  <a:srgbClr val="C6531F"/>
                </a:solidFill>
              </a:rPr>
              <a:t>WHAT ARE SOME EARLY SIGNS?</a:t>
            </a:r>
            <a:endParaRPr/>
          </a:p>
        </p:txBody>
      </p:sp>
      <p:sp>
        <p:nvSpPr>
          <p:cNvPr id="926" name="Google Shape;926;p124"/>
          <p:cNvSpPr txBox="1"/>
          <p:nvPr>
            <p:ph idx="1" type="body"/>
          </p:nvPr>
        </p:nvSpPr>
        <p:spPr>
          <a:xfrm>
            <a:off x="457141" y="1749027"/>
            <a:ext cx="4032300" cy="3108600"/>
          </a:xfrm>
          <a:prstGeom prst="rect">
            <a:avLst/>
          </a:prstGeom>
          <a:noFill/>
          <a:ln>
            <a:noFill/>
          </a:ln>
        </p:spPr>
        <p:txBody>
          <a:bodyPr anchorCtr="0" anchor="t" bIns="45700" lIns="45700" spcFirstLastPara="1" rIns="45700" wrap="square" tIns="45700">
            <a:normAutofit lnSpcReduction="20000"/>
          </a:bodyPr>
          <a:lstStyle/>
          <a:p>
            <a:pPr indent="-222883" lvl="0" marL="222883" rtl="0" algn="l">
              <a:lnSpc>
                <a:spcPct val="100000"/>
              </a:lnSpc>
              <a:spcBef>
                <a:spcPts val="0"/>
              </a:spcBef>
              <a:spcAft>
                <a:spcPts val="0"/>
              </a:spcAft>
              <a:buClr>
                <a:srgbClr val="000000"/>
              </a:buClr>
              <a:buSzPts val="1819"/>
              <a:buChar char="•"/>
            </a:pPr>
            <a:r>
              <a:rPr lang="en" sz="1819"/>
              <a:t>Decreased eye contact</a:t>
            </a:r>
            <a:endParaRPr/>
          </a:p>
          <a:p>
            <a:pPr indent="-222883" lvl="0" marL="222883" rtl="0" algn="l">
              <a:lnSpc>
                <a:spcPct val="100000"/>
              </a:lnSpc>
              <a:spcBef>
                <a:spcPts val="400"/>
              </a:spcBef>
              <a:spcAft>
                <a:spcPts val="0"/>
              </a:spcAft>
              <a:buClr>
                <a:srgbClr val="000000"/>
              </a:buClr>
              <a:buSzPts val="1819"/>
              <a:buChar char="•"/>
            </a:pPr>
            <a:r>
              <a:rPr lang="en" sz="1819"/>
              <a:t>“Independent” - doesn’t ask for help</a:t>
            </a:r>
            <a:endParaRPr/>
          </a:p>
          <a:p>
            <a:pPr indent="-222883" lvl="0" marL="222883" rtl="0" algn="l">
              <a:lnSpc>
                <a:spcPct val="100000"/>
              </a:lnSpc>
              <a:spcBef>
                <a:spcPts val="400"/>
              </a:spcBef>
              <a:spcAft>
                <a:spcPts val="0"/>
              </a:spcAft>
              <a:buClr>
                <a:srgbClr val="000000"/>
              </a:buClr>
              <a:buSzPts val="1819"/>
              <a:buChar char="•"/>
            </a:pPr>
            <a:r>
              <a:rPr lang="en" sz="1819"/>
              <a:t>Easily frustrated when things don’t go as expected</a:t>
            </a:r>
            <a:endParaRPr/>
          </a:p>
          <a:p>
            <a:pPr indent="-222883" lvl="0" marL="222883" rtl="0" algn="l">
              <a:lnSpc>
                <a:spcPct val="100000"/>
              </a:lnSpc>
              <a:spcBef>
                <a:spcPts val="400"/>
              </a:spcBef>
              <a:spcAft>
                <a:spcPts val="0"/>
              </a:spcAft>
              <a:buClr>
                <a:srgbClr val="000000"/>
              </a:buClr>
              <a:buSzPts val="1819"/>
              <a:buChar char="•"/>
            </a:pPr>
            <a:r>
              <a:rPr lang="en" sz="1819"/>
              <a:t>No pointing or commenting on things socially (e.g. “look at that, Mom!”)</a:t>
            </a:r>
            <a:endParaRPr/>
          </a:p>
          <a:p>
            <a:pPr indent="-222883" lvl="0" marL="222883" rtl="0" algn="l">
              <a:lnSpc>
                <a:spcPct val="100000"/>
              </a:lnSpc>
              <a:spcBef>
                <a:spcPts val="400"/>
              </a:spcBef>
              <a:spcAft>
                <a:spcPts val="0"/>
              </a:spcAft>
              <a:buClr>
                <a:srgbClr val="000000"/>
              </a:buClr>
              <a:buSzPts val="1819"/>
              <a:buChar char="•"/>
            </a:pPr>
            <a:r>
              <a:rPr lang="en" sz="1819"/>
              <a:t>Spends time organizing things</a:t>
            </a:r>
            <a:endParaRPr/>
          </a:p>
          <a:p>
            <a:pPr indent="-222883" lvl="0" marL="222883" rtl="0" algn="l">
              <a:lnSpc>
                <a:spcPct val="100000"/>
              </a:lnSpc>
              <a:spcBef>
                <a:spcPts val="400"/>
              </a:spcBef>
              <a:spcAft>
                <a:spcPts val="0"/>
              </a:spcAft>
              <a:buClr>
                <a:srgbClr val="000000"/>
              </a:buClr>
              <a:buSzPts val="1819"/>
              <a:buChar char="•"/>
            </a:pPr>
            <a:r>
              <a:rPr lang="en" sz="1819"/>
              <a:t>Uses parent’s hand as a tool</a:t>
            </a:r>
            <a:endParaRPr/>
          </a:p>
          <a:p>
            <a:pPr indent="-222883" lvl="0" marL="222883" rtl="0" algn="l">
              <a:lnSpc>
                <a:spcPct val="100000"/>
              </a:lnSpc>
              <a:spcBef>
                <a:spcPts val="400"/>
              </a:spcBef>
              <a:spcAft>
                <a:spcPts val="0"/>
              </a:spcAft>
              <a:buClr>
                <a:srgbClr val="000000"/>
              </a:buClr>
              <a:buSzPts val="1819"/>
              <a:buChar char="•"/>
            </a:pPr>
            <a:r>
              <a:rPr lang="en" sz="1819"/>
              <a:t>Sensory sensitivities</a:t>
            </a:r>
            <a:endParaRPr/>
          </a:p>
        </p:txBody>
      </p:sp>
      <p:grpSp>
        <p:nvGrpSpPr>
          <p:cNvPr id="927" name="Google Shape;927;p124"/>
          <p:cNvGrpSpPr/>
          <p:nvPr/>
        </p:nvGrpSpPr>
        <p:grpSpPr>
          <a:xfrm>
            <a:off x="4970109" y="1520011"/>
            <a:ext cx="3523488" cy="3566755"/>
            <a:chOff x="-1" y="0"/>
            <a:chExt cx="3523488" cy="3566755"/>
          </a:xfrm>
        </p:grpSpPr>
        <p:pic>
          <p:nvPicPr>
            <p:cNvPr descr="Image" id="928" name="Google Shape;928;p124"/>
            <p:cNvPicPr preferRelativeResize="0"/>
            <p:nvPr/>
          </p:nvPicPr>
          <p:blipFill rotWithShape="1">
            <a:blip r:embed="rId3">
              <a:alphaModFix/>
            </a:blip>
            <a:srcRect b="0" l="0" r="0" t="0"/>
            <a:stretch/>
          </p:blipFill>
          <p:spPr>
            <a:xfrm>
              <a:off x="127000" y="88900"/>
              <a:ext cx="3269488" cy="3236555"/>
            </a:xfrm>
            <a:prstGeom prst="rect">
              <a:avLst/>
            </a:prstGeom>
            <a:noFill/>
            <a:ln>
              <a:noFill/>
            </a:ln>
          </p:spPr>
        </p:pic>
        <p:pic>
          <p:nvPicPr>
            <p:cNvPr descr="Image" id="929" name="Google Shape;929;p124"/>
            <p:cNvPicPr preferRelativeResize="0"/>
            <p:nvPr/>
          </p:nvPicPr>
          <p:blipFill rotWithShape="1">
            <a:blip r:embed="rId4">
              <a:alphaModFix/>
            </a:blip>
            <a:srcRect b="0" l="0" r="0" t="0"/>
            <a:stretch/>
          </p:blipFill>
          <p:spPr>
            <a:xfrm>
              <a:off x="-1" y="0"/>
              <a:ext cx="3523488" cy="3566755"/>
            </a:xfrm>
            <a:prstGeom prst="rect">
              <a:avLst/>
            </a:prstGeom>
            <a:noFill/>
            <a:ln>
              <a:noFill/>
            </a:ln>
          </p:spPr>
        </p:pic>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
        <p:nvSpPr>
          <p:cNvPr id="1567" name="Google Shape;1567;p169"/>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568" name="Google Shape;1568;p169"/>
          <p:cNvSpPr/>
          <p:nvPr/>
        </p:nvSpPr>
        <p:spPr>
          <a:xfrm>
            <a:off x="241299" y="241300"/>
            <a:ext cx="8660121" cy="4660901"/>
          </a:xfrm>
          <a:custGeom>
            <a:rect b="b" l="l" r="r" t="t"/>
            <a:pathLst>
              <a:path extrusionOk="0" h="6214534" w="11546828">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rgbClr val="7F7F7F">
              <a:alpha val="239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569" name="Google Shape;1569;p169"/>
          <p:cNvSpPr/>
          <p:nvPr/>
        </p:nvSpPr>
        <p:spPr>
          <a:xfrm flipH="1">
            <a:off x="6432420" y="2501900"/>
            <a:ext cx="2469000" cy="2400300"/>
          </a:xfrm>
          <a:prstGeom prst="rtTriangle">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570" name="Google Shape;1570;p169"/>
          <p:cNvSpPr/>
          <p:nvPr/>
        </p:nvSpPr>
        <p:spPr>
          <a:xfrm>
            <a:off x="481331" y="467456"/>
            <a:ext cx="8178900" cy="4206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571" name="Google Shape;1571;p169"/>
          <p:cNvSpPr txBox="1"/>
          <p:nvPr>
            <p:ph type="title"/>
          </p:nvPr>
        </p:nvSpPr>
        <p:spPr>
          <a:xfrm>
            <a:off x="573825" y="891475"/>
            <a:ext cx="2917200" cy="3360600"/>
          </a:xfrm>
          <a:prstGeom prst="rect">
            <a:avLst/>
          </a:prstGeom>
          <a:noFill/>
          <a:ln>
            <a:noFill/>
          </a:ln>
        </p:spPr>
        <p:txBody>
          <a:bodyPr anchorCtr="0" anchor="ctr" bIns="34275" lIns="68575" spcFirstLastPara="1" rIns="68575" wrap="square" tIns="34275">
            <a:noAutofit/>
          </a:bodyPr>
          <a:lstStyle/>
          <a:p>
            <a:pPr indent="0" lvl="0" marL="0" rtl="0" algn="r">
              <a:lnSpc>
                <a:spcPct val="90000"/>
              </a:lnSpc>
              <a:spcBef>
                <a:spcPts val="0"/>
              </a:spcBef>
              <a:spcAft>
                <a:spcPts val="0"/>
              </a:spcAft>
              <a:buClr>
                <a:schemeClr val="dk1"/>
              </a:buClr>
              <a:buSzPts val="2700"/>
              <a:buFont typeface="Calibri"/>
              <a:buNone/>
            </a:pPr>
            <a:r>
              <a:rPr lang="en" sz="2700"/>
              <a:t>Neurodiversity in Communication </a:t>
            </a:r>
            <a:endParaRPr/>
          </a:p>
        </p:txBody>
      </p:sp>
      <p:sp>
        <p:nvSpPr>
          <p:cNvPr id="1572" name="Google Shape;1572;p169"/>
          <p:cNvSpPr txBox="1"/>
          <p:nvPr>
            <p:ph idx="1" type="body"/>
          </p:nvPr>
        </p:nvSpPr>
        <p:spPr>
          <a:xfrm>
            <a:off x="3854194" y="699119"/>
            <a:ext cx="3596700" cy="3360600"/>
          </a:xfrm>
          <a:prstGeom prst="rect">
            <a:avLst/>
          </a:prstGeom>
          <a:noFill/>
          <a:ln>
            <a:noFill/>
          </a:ln>
        </p:spPr>
        <p:txBody>
          <a:bodyPr anchorCtr="0" anchor="ctr" bIns="34275" lIns="68575" spcFirstLastPara="1" rIns="68575" wrap="square" tIns="34275">
            <a:noAutofit/>
          </a:bodyPr>
          <a:lstStyle/>
          <a:p>
            <a:pPr indent="0" lvl="0" marL="0" rtl="0" algn="l">
              <a:lnSpc>
                <a:spcPct val="150000"/>
              </a:lnSpc>
              <a:spcBef>
                <a:spcPts val="800"/>
              </a:spcBef>
              <a:spcAft>
                <a:spcPts val="0"/>
              </a:spcAft>
              <a:buClr>
                <a:schemeClr val="dk1"/>
              </a:buClr>
              <a:buSzPts val="2100"/>
              <a:buNone/>
            </a:pPr>
            <a:r>
              <a:t/>
            </a:r>
            <a:endParaRPr/>
          </a:p>
          <a:p>
            <a:pPr indent="-177800" lvl="0" marL="177800" rtl="0" algn="l">
              <a:lnSpc>
                <a:spcPct val="150000"/>
              </a:lnSpc>
              <a:spcBef>
                <a:spcPts val="800"/>
              </a:spcBef>
              <a:spcAft>
                <a:spcPts val="0"/>
              </a:spcAft>
              <a:buClr>
                <a:schemeClr val="dk1"/>
              </a:buClr>
              <a:buSzPts val="1400"/>
              <a:buChar char="•"/>
            </a:pPr>
            <a:r>
              <a:rPr lang="en"/>
              <a:t>Know your patient</a:t>
            </a:r>
            <a:endParaRPr/>
          </a:p>
          <a:p>
            <a:pPr indent="-177800" lvl="0" marL="177800" rtl="0" algn="l">
              <a:lnSpc>
                <a:spcPct val="150000"/>
              </a:lnSpc>
              <a:spcBef>
                <a:spcPts val="0"/>
              </a:spcBef>
              <a:spcAft>
                <a:spcPts val="0"/>
              </a:spcAft>
              <a:buClr>
                <a:schemeClr val="dk1"/>
              </a:buClr>
              <a:buSzPts val="1400"/>
              <a:buChar char="•"/>
            </a:pPr>
            <a:r>
              <a:rPr lang="en"/>
              <a:t>Read the room</a:t>
            </a:r>
            <a:endParaRPr/>
          </a:p>
          <a:p>
            <a:pPr indent="-177800" lvl="0" marL="177800" rtl="0" algn="l">
              <a:lnSpc>
                <a:spcPct val="150000"/>
              </a:lnSpc>
              <a:spcBef>
                <a:spcPts val="0"/>
              </a:spcBef>
              <a:spcAft>
                <a:spcPts val="0"/>
              </a:spcAft>
              <a:buClr>
                <a:schemeClr val="dk1"/>
              </a:buClr>
              <a:buSzPts val="1400"/>
              <a:buChar char="•"/>
            </a:pPr>
            <a:r>
              <a:rPr lang="en"/>
              <a:t>Strategic questioning</a:t>
            </a:r>
            <a:endParaRPr/>
          </a:p>
          <a:p>
            <a:pPr indent="-177800" lvl="0" marL="177800" rtl="0" algn="l">
              <a:lnSpc>
                <a:spcPct val="150000"/>
              </a:lnSpc>
              <a:spcBef>
                <a:spcPts val="0"/>
              </a:spcBef>
              <a:spcAft>
                <a:spcPts val="0"/>
              </a:spcAft>
              <a:buClr>
                <a:schemeClr val="dk1"/>
              </a:buClr>
              <a:buSzPts val="1400"/>
              <a:buChar char="•"/>
            </a:pPr>
            <a:r>
              <a:rPr lang="en"/>
              <a:t>Open ended questions</a:t>
            </a:r>
            <a:endParaRPr/>
          </a:p>
          <a:p>
            <a:pPr indent="-177800" lvl="0" marL="177800" rtl="0" algn="l">
              <a:lnSpc>
                <a:spcPct val="150000"/>
              </a:lnSpc>
              <a:spcBef>
                <a:spcPts val="0"/>
              </a:spcBef>
              <a:spcAft>
                <a:spcPts val="0"/>
              </a:spcAft>
              <a:buClr>
                <a:schemeClr val="dk1"/>
              </a:buClr>
              <a:buSzPts val="1400"/>
              <a:buChar char="•"/>
            </a:pPr>
            <a:r>
              <a:rPr lang="en"/>
              <a:t>Direct questions towards youth</a:t>
            </a:r>
            <a:endParaRPr sz="1800"/>
          </a:p>
        </p:txBody>
      </p:sp>
      <p:cxnSp>
        <p:nvCxnSpPr>
          <p:cNvPr id="1573" name="Google Shape;1573;p169"/>
          <p:cNvCxnSpPr/>
          <p:nvPr/>
        </p:nvCxnSpPr>
        <p:spPr>
          <a:xfrm>
            <a:off x="3490722" y="1389647"/>
            <a:ext cx="0" cy="2427300"/>
          </a:xfrm>
          <a:prstGeom prst="straightConnector1">
            <a:avLst/>
          </a:prstGeom>
          <a:noFill/>
          <a:ln cap="sq" cmpd="sng" w="19050">
            <a:solidFill>
              <a:srgbClr val="3F3F3F"/>
            </a:solidFill>
            <a:prstDash val="solid"/>
            <a:miter lim="800000"/>
            <a:headEnd len="sm" w="sm" type="none"/>
            <a:tailEnd len="sm" w="sm" type="none"/>
          </a:ln>
        </p:spPr>
      </p:cxn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8" name="Shape 1578"/>
        <p:cNvGrpSpPr/>
        <p:nvPr/>
      </p:nvGrpSpPr>
      <p:grpSpPr>
        <a:xfrm>
          <a:off x="0" y="0"/>
          <a:ext cx="0" cy="0"/>
          <a:chOff x="0" y="0"/>
          <a:chExt cx="0" cy="0"/>
        </a:xfrm>
      </p:grpSpPr>
      <p:sp>
        <p:nvSpPr>
          <p:cNvPr id="1579" name="Google Shape;1579;p170"/>
          <p:cNvSpPr txBox="1"/>
          <p:nvPr>
            <p:ph type="title"/>
          </p:nvPr>
        </p:nvSpPr>
        <p:spPr>
          <a:xfrm>
            <a:off x="1070350" y="607650"/>
            <a:ext cx="52107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Brain-Body Connection</a:t>
            </a:r>
            <a:endParaRPr/>
          </a:p>
        </p:txBody>
      </p:sp>
      <p:sp>
        <p:nvSpPr>
          <p:cNvPr id="1580" name="Google Shape;1580;p170"/>
          <p:cNvSpPr txBox="1"/>
          <p:nvPr>
            <p:ph idx="4294967295" type="body"/>
          </p:nvPr>
        </p:nvSpPr>
        <p:spPr>
          <a:xfrm>
            <a:off x="720000" y="1518150"/>
            <a:ext cx="7704000" cy="28518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Physical symptoms have an emotional component</a:t>
            </a:r>
            <a:endParaRPr/>
          </a:p>
          <a:p>
            <a:pPr indent="-171450" lvl="0" marL="177800" rtl="0" algn="l">
              <a:lnSpc>
                <a:spcPct val="90000"/>
              </a:lnSpc>
              <a:spcBef>
                <a:spcPts val="800"/>
              </a:spcBef>
              <a:spcAft>
                <a:spcPts val="0"/>
              </a:spcAft>
              <a:buClr>
                <a:schemeClr val="dk1"/>
              </a:buClr>
              <a:buSzPts val="2100"/>
              <a:buChar char="•"/>
            </a:pPr>
            <a:r>
              <a:rPr lang="en"/>
              <a:t>Different emotions activate different parts of the brain </a:t>
            </a:r>
            <a:endParaRPr/>
          </a:p>
          <a:p>
            <a:pPr indent="-171450" lvl="0" marL="177800" rtl="0" algn="l">
              <a:lnSpc>
                <a:spcPct val="90000"/>
              </a:lnSpc>
              <a:spcBef>
                <a:spcPts val="800"/>
              </a:spcBef>
              <a:spcAft>
                <a:spcPts val="0"/>
              </a:spcAft>
              <a:buClr>
                <a:schemeClr val="dk1"/>
              </a:buClr>
              <a:buSzPts val="2100"/>
              <a:buChar char="•"/>
            </a:pPr>
            <a:r>
              <a:rPr lang="en"/>
              <a:t>The fight, flight or freeze response causes the body to release stress hormones, which can produce physical symptoms.</a:t>
            </a:r>
            <a:endParaRPr/>
          </a:p>
        </p:txBody>
      </p:sp>
      <p:pic>
        <p:nvPicPr>
          <p:cNvPr descr="Brain in head" id="1581" name="Google Shape;1581;p170"/>
          <p:cNvPicPr preferRelativeResize="0"/>
          <p:nvPr/>
        </p:nvPicPr>
        <p:blipFill rotWithShape="1">
          <a:blip r:embed="rId3">
            <a:alphaModFix/>
          </a:blip>
          <a:srcRect b="0" l="0" r="0" t="0"/>
          <a:stretch/>
        </p:blipFill>
        <p:spPr>
          <a:xfrm>
            <a:off x="2559758" y="3237799"/>
            <a:ext cx="1605641" cy="1605641"/>
          </a:xfrm>
          <a:prstGeom prst="rect">
            <a:avLst/>
          </a:prstGeom>
          <a:noFill/>
          <a:ln>
            <a:noFill/>
          </a:ln>
        </p:spPr>
      </p:pic>
      <p:pic>
        <p:nvPicPr>
          <p:cNvPr descr="Heart with pulse" id="1582" name="Google Shape;1582;p170"/>
          <p:cNvPicPr preferRelativeResize="0"/>
          <p:nvPr/>
        </p:nvPicPr>
        <p:blipFill rotWithShape="1">
          <a:blip r:embed="rId4">
            <a:alphaModFix/>
          </a:blip>
          <a:srcRect b="0" l="0" r="0" t="0"/>
          <a:stretch/>
        </p:blipFill>
        <p:spPr>
          <a:xfrm>
            <a:off x="4572000" y="3186091"/>
            <a:ext cx="1709057" cy="170905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7" name="Shape 1587"/>
        <p:cNvGrpSpPr/>
        <p:nvPr/>
      </p:nvGrpSpPr>
      <p:grpSpPr>
        <a:xfrm>
          <a:off x="0" y="0"/>
          <a:ext cx="0" cy="0"/>
          <a:chOff x="0" y="0"/>
          <a:chExt cx="0" cy="0"/>
        </a:xfrm>
      </p:grpSpPr>
      <p:cxnSp>
        <p:nvCxnSpPr>
          <p:cNvPr id="1588" name="Google Shape;1588;p171"/>
          <p:cNvCxnSpPr/>
          <p:nvPr/>
        </p:nvCxnSpPr>
        <p:spPr>
          <a:xfrm flipH="1">
            <a:off x="7540928" y="2221919"/>
            <a:ext cx="20400" cy="340200"/>
          </a:xfrm>
          <a:prstGeom prst="straightConnector1">
            <a:avLst/>
          </a:prstGeom>
          <a:noFill/>
          <a:ln cap="flat" cmpd="sng" w="57150">
            <a:solidFill>
              <a:schemeClr val="dk1"/>
            </a:solidFill>
            <a:prstDash val="solid"/>
            <a:miter lim="800000"/>
            <a:headEnd len="sm" w="sm" type="none"/>
            <a:tailEnd len="sm" w="sm" type="none"/>
          </a:ln>
        </p:spPr>
      </p:cxnSp>
      <p:sp>
        <p:nvSpPr>
          <p:cNvPr id="1589" name="Google Shape;1589;p171"/>
          <p:cNvSpPr/>
          <p:nvPr/>
        </p:nvSpPr>
        <p:spPr>
          <a:xfrm>
            <a:off x="5499439" y="3178129"/>
            <a:ext cx="1224300" cy="1163400"/>
          </a:xfrm>
          <a:prstGeom prst="triangle">
            <a:avLst>
              <a:gd fmla="val 50000" name="adj"/>
            </a:avLst>
          </a:prstGeom>
          <a:solidFill>
            <a:schemeClr val="lt1"/>
          </a:solidFill>
          <a:ln cap="flat" cmpd="sng" w="571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590" name="Google Shape;1590;p171"/>
          <p:cNvSpPr txBox="1"/>
          <p:nvPr>
            <p:ph type="title"/>
          </p:nvPr>
        </p:nvSpPr>
        <p:spPr>
          <a:xfrm>
            <a:off x="460350" y="626675"/>
            <a:ext cx="5446800" cy="496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 sz="3500"/>
              <a:t>Body Mapping</a:t>
            </a:r>
            <a:endParaRPr sz="3500"/>
          </a:p>
        </p:txBody>
      </p:sp>
      <p:sp>
        <p:nvSpPr>
          <p:cNvPr id="1591" name="Google Shape;1591;p171"/>
          <p:cNvSpPr txBox="1"/>
          <p:nvPr>
            <p:ph idx="4294967295" type="subTitle"/>
          </p:nvPr>
        </p:nvSpPr>
        <p:spPr>
          <a:xfrm>
            <a:off x="760025" y="1464150"/>
            <a:ext cx="2497800" cy="2057400"/>
          </a:xfrm>
          <a:prstGeom prst="rect">
            <a:avLst/>
          </a:prstGeom>
          <a:noFill/>
          <a:ln>
            <a:noFill/>
          </a:ln>
        </p:spPr>
        <p:txBody>
          <a:bodyPr anchorCtr="0" anchor="t" bIns="34275" lIns="68575" spcFirstLastPara="1" rIns="68575" wrap="square" tIns="34275">
            <a:normAutofit lnSpcReduction="20000"/>
          </a:bodyPr>
          <a:lstStyle/>
          <a:p>
            <a:pPr indent="-171450" lvl="0" marL="177800" rtl="0" algn="l">
              <a:lnSpc>
                <a:spcPct val="90000"/>
              </a:lnSpc>
              <a:spcBef>
                <a:spcPts val="0"/>
              </a:spcBef>
              <a:spcAft>
                <a:spcPts val="0"/>
              </a:spcAft>
              <a:buClr>
                <a:schemeClr val="dk1"/>
              </a:buClr>
              <a:buSzPts val="2100"/>
              <a:buChar char="•"/>
            </a:pPr>
            <a:r>
              <a:rPr lang="en"/>
              <a:t>Emotions can be felt physically</a:t>
            </a:r>
            <a:endParaRPr/>
          </a:p>
          <a:p>
            <a:pPr indent="-171450" lvl="0" marL="177800" rtl="0" algn="l">
              <a:lnSpc>
                <a:spcPct val="90000"/>
              </a:lnSpc>
              <a:spcBef>
                <a:spcPts val="800"/>
              </a:spcBef>
              <a:spcAft>
                <a:spcPts val="0"/>
              </a:spcAft>
              <a:buClr>
                <a:schemeClr val="dk1"/>
              </a:buClr>
              <a:buSzPts val="2100"/>
              <a:buChar char="•"/>
            </a:pPr>
            <a:r>
              <a:rPr lang="en"/>
              <a:t>Can physically feel better if emotion                                                            is identified and coped with</a:t>
            </a:r>
            <a:endParaRPr/>
          </a:p>
          <a:p>
            <a:pPr indent="-171450" lvl="0" marL="177800" rtl="0" algn="l">
              <a:lnSpc>
                <a:spcPct val="90000"/>
              </a:lnSpc>
              <a:spcBef>
                <a:spcPts val="800"/>
              </a:spcBef>
              <a:spcAft>
                <a:spcPts val="0"/>
              </a:spcAft>
              <a:buClr>
                <a:schemeClr val="dk1"/>
              </a:buClr>
              <a:buSzPts val="2100"/>
              <a:buChar char="•"/>
            </a:pPr>
            <a:r>
              <a:rPr lang="en"/>
              <a:t>Offers control in feeling better                                                                     (both emotionally and physically)</a:t>
            </a:r>
            <a:endParaRPr/>
          </a:p>
        </p:txBody>
      </p:sp>
      <p:sp>
        <p:nvSpPr>
          <p:cNvPr id="1592" name="Google Shape;1592;p171"/>
          <p:cNvSpPr/>
          <p:nvPr/>
        </p:nvSpPr>
        <p:spPr>
          <a:xfrm>
            <a:off x="6681452" y="1378453"/>
            <a:ext cx="624000" cy="616500"/>
          </a:xfrm>
          <a:prstGeom prst="ellipse">
            <a:avLst/>
          </a:prstGeom>
          <a:noFill/>
          <a:ln cap="flat" cmpd="sng" w="508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593" name="Google Shape;1593;p171"/>
          <p:cNvSpPr/>
          <p:nvPr/>
        </p:nvSpPr>
        <p:spPr>
          <a:xfrm>
            <a:off x="8449226" y="811544"/>
            <a:ext cx="624000" cy="616500"/>
          </a:xfrm>
          <a:prstGeom prst="ellipse">
            <a:avLst/>
          </a:prstGeom>
          <a:noFill/>
          <a:ln cap="flat" cmpd="sng" w="508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594" name="Google Shape;1594;p171"/>
          <p:cNvSpPr/>
          <p:nvPr/>
        </p:nvSpPr>
        <p:spPr>
          <a:xfrm>
            <a:off x="5641843" y="3689733"/>
            <a:ext cx="930000" cy="470400"/>
          </a:xfrm>
          <a:prstGeom prst="ellipse">
            <a:avLst/>
          </a:prstGeom>
          <a:noFill/>
          <a:ln cap="flat" cmpd="sng" w="508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595" name="Google Shape;1595;p171"/>
          <p:cNvSpPr/>
          <p:nvPr/>
        </p:nvSpPr>
        <p:spPr>
          <a:xfrm>
            <a:off x="7550702" y="937577"/>
            <a:ext cx="403500" cy="409500"/>
          </a:xfrm>
          <a:prstGeom prst="ellipse">
            <a:avLst/>
          </a:prstGeom>
          <a:noFill/>
          <a:ln cap="flat" cmpd="sng" w="508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1596" name="Google Shape;1596;p171"/>
          <p:cNvCxnSpPr/>
          <p:nvPr/>
        </p:nvCxnSpPr>
        <p:spPr>
          <a:xfrm>
            <a:off x="5907138" y="4341340"/>
            <a:ext cx="0" cy="463200"/>
          </a:xfrm>
          <a:prstGeom prst="straightConnector1">
            <a:avLst/>
          </a:prstGeom>
          <a:noFill/>
          <a:ln cap="flat" cmpd="sng" w="57150">
            <a:solidFill>
              <a:schemeClr val="dk1"/>
            </a:solidFill>
            <a:prstDash val="solid"/>
            <a:miter lim="800000"/>
            <a:headEnd len="sm" w="sm" type="none"/>
            <a:tailEnd len="sm" w="sm" type="none"/>
          </a:ln>
        </p:spPr>
      </p:cxnSp>
      <p:cxnSp>
        <p:nvCxnSpPr>
          <p:cNvPr id="1597" name="Google Shape;1597;p171"/>
          <p:cNvCxnSpPr/>
          <p:nvPr/>
        </p:nvCxnSpPr>
        <p:spPr>
          <a:xfrm>
            <a:off x="6333364" y="4351929"/>
            <a:ext cx="0" cy="417600"/>
          </a:xfrm>
          <a:prstGeom prst="straightConnector1">
            <a:avLst/>
          </a:prstGeom>
          <a:noFill/>
          <a:ln cap="flat" cmpd="sng" w="57150">
            <a:solidFill>
              <a:schemeClr val="dk1"/>
            </a:solidFill>
            <a:prstDash val="solid"/>
            <a:miter lim="800000"/>
            <a:headEnd len="sm" w="sm" type="none"/>
            <a:tailEnd len="sm" w="sm" type="none"/>
          </a:ln>
        </p:spPr>
      </p:cxnSp>
      <p:sp>
        <p:nvSpPr>
          <p:cNvPr id="1598" name="Google Shape;1598;p171"/>
          <p:cNvSpPr/>
          <p:nvPr/>
        </p:nvSpPr>
        <p:spPr>
          <a:xfrm>
            <a:off x="5639372" y="4769440"/>
            <a:ext cx="267900" cy="117600"/>
          </a:xfrm>
          <a:prstGeom prst="roundRect">
            <a:avLst>
              <a:gd fmla="val 16667" name="adj"/>
            </a:avLst>
          </a:prstGeom>
          <a:noFill/>
          <a:ln cap="flat" cmpd="sng" w="571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599" name="Google Shape;1599;p171"/>
          <p:cNvSpPr/>
          <p:nvPr/>
        </p:nvSpPr>
        <p:spPr>
          <a:xfrm>
            <a:off x="6325647" y="4749287"/>
            <a:ext cx="280200" cy="106800"/>
          </a:xfrm>
          <a:prstGeom prst="roundRect">
            <a:avLst>
              <a:gd fmla="val 16667" name="adj"/>
            </a:avLst>
          </a:prstGeom>
          <a:noFill/>
          <a:ln cap="flat" cmpd="sng" w="571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00" name="Google Shape;1600;p171"/>
          <p:cNvSpPr/>
          <p:nvPr/>
        </p:nvSpPr>
        <p:spPr>
          <a:xfrm>
            <a:off x="5614443" y="2349441"/>
            <a:ext cx="982500" cy="806400"/>
          </a:xfrm>
          <a:prstGeom prst="ellipse">
            <a:avLst/>
          </a:prstGeom>
          <a:solidFill>
            <a:schemeClr val="lt1"/>
          </a:solidFill>
          <a:ln cap="flat" cmpd="sng" w="571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1601" name="Google Shape;1601;p171"/>
          <p:cNvCxnSpPr/>
          <p:nvPr/>
        </p:nvCxnSpPr>
        <p:spPr>
          <a:xfrm flipH="1" rot="10800000">
            <a:off x="6445702" y="2385840"/>
            <a:ext cx="231900" cy="51000"/>
          </a:xfrm>
          <a:prstGeom prst="straightConnector1">
            <a:avLst/>
          </a:prstGeom>
          <a:noFill/>
          <a:ln cap="flat" cmpd="sng" w="41275">
            <a:solidFill>
              <a:schemeClr val="dk1"/>
            </a:solidFill>
            <a:prstDash val="solid"/>
            <a:miter lim="800000"/>
            <a:headEnd len="sm" w="sm" type="none"/>
            <a:tailEnd len="sm" w="sm" type="none"/>
          </a:ln>
        </p:spPr>
      </p:cxnSp>
      <p:cxnSp>
        <p:nvCxnSpPr>
          <p:cNvPr id="1602" name="Google Shape;1602;p171"/>
          <p:cNvCxnSpPr/>
          <p:nvPr/>
        </p:nvCxnSpPr>
        <p:spPr>
          <a:xfrm>
            <a:off x="6675842" y="2374733"/>
            <a:ext cx="245700" cy="24900"/>
          </a:xfrm>
          <a:prstGeom prst="straightConnector1">
            <a:avLst/>
          </a:prstGeom>
          <a:noFill/>
          <a:ln cap="flat" cmpd="sng" w="41275">
            <a:solidFill>
              <a:schemeClr val="dk1"/>
            </a:solidFill>
            <a:prstDash val="solid"/>
            <a:miter lim="800000"/>
            <a:headEnd len="sm" w="sm" type="none"/>
            <a:tailEnd len="sm" w="sm" type="none"/>
          </a:ln>
        </p:spPr>
      </p:cxnSp>
      <p:cxnSp>
        <p:nvCxnSpPr>
          <p:cNvPr id="1603" name="Google Shape;1603;p171"/>
          <p:cNvCxnSpPr/>
          <p:nvPr/>
        </p:nvCxnSpPr>
        <p:spPr>
          <a:xfrm>
            <a:off x="6661311" y="2390843"/>
            <a:ext cx="170100" cy="204000"/>
          </a:xfrm>
          <a:prstGeom prst="straightConnector1">
            <a:avLst/>
          </a:prstGeom>
          <a:noFill/>
          <a:ln cap="flat" cmpd="sng" w="41275">
            <a:solidFill>
              <a:schemeClr val="dk1"/>
            </a:solidFill>
            <a:prstDash val="solid"/>
            <a:miter lim="800000"/>
            <a:headEnd len="sm" w="sm" type="none"/>
            <a:tailEnd len="sm" w="sm" type="none"/>
          </a:ln>
        </p:spPr>
      </p:cxnSp>
      <p:cxnSp>
        <p:nvCxnSpPr>
          <p:cNvPr id="1604" name="Google Shape;1604;p171"/>
          <p:cNvCxnSpPr/>
          <p:nvPr/>
        </p:nvCxnSpPr>
        <p:spPr>
          <a:xfrm>
            <a:off x="6675595" y="2380475"/>
            <a:ext cx="209700" cy="124500"/>
          </a:xfrm>
          <a:prstGeom prst="straightConnector1">
            <a:avLst/>
          </a:prstGeom>
          <a:noFill/>
          <a:ln cap="flat" cmpd="sng" w="41275">
            <a:solidFill>
              <a:schemeClr val="dk1"/>
            </a:solidFill>
            <a:prstDash val="solid"/>
            <a:miter lim="800000"/>
            <a:headEnd len="sm" w="sm" type="none"/>
            <a:tailEnd len="sm" w="sm" type="none"/>
          </a:ln>
        </p:spPr>
      </p:cxnSp>
      <p:cxnSp>
        <p:nvCxnSpPr>
          <p:cNvPr id="1605" name="Google Shape;1605;p171"/>
          <p:cNvCxnSpPr/>
          <p:nvPr/>
        </p:nvCxnSpPr>
        <p:spPr>
          <a:xfrm>
            <a:off x="5536186" y="2390843"/>
            <a:ext cx="177000" cy="31500"/>
          </a:xfrm>
          <a:prstGeom prst="straightConnector1">
            <a:avLst/>
          </a:prstGeom>
          <a:noFill/>
          <a:ln cap="flat" cmpd="sng" w="41275">
            <a:solidFill>
              <a:schemeClr val="dk1"/>
            </a:solidFill>
            <a:prstDash val="solid"/>
            <a:miter lim="800000"/>
            <a:headEnd len="sm" w="sm" type="none"/>
            <a:tailEnd len="sm" w="sm" type="none"/>
          </a:ln>
        </p:spPr>
      </p:cxnSp>
      <p:cxnSp>
        <p:nvCxnSpPr>
          <p:cNvPr id="1606" name="Google Shape;1606;p171"/>
          <p:cNvCxnSpPr/>
          <p:nvPr/>
        </p:nvCxnSpPr>
        <p:spPr>
          <a:xfrm flipH="1">
            <a:off x="5436761" y="2385014"/>
            <a:ext cx="110100" cy="189900"/>
          </a:xfrm>
          <a:prstGeom prst="straightConnector1">
            <a:avLst/>
          </a:prstGeom>
          <a:noFill/>
          <a:ln cap="flat" cmpd="sng" w="41275">
            <a:solidFill>
              <a:schemeClr val="dk1"/>
            </a:solidFill>
            <a:prstDash val="solid"/>
            <a:miter lim="800000"/>
            <a:headEnd len="sm" w="sm" type="none"/>
            <a:tailEnd len="sm" w="sm" type="none"/>
          </a:ln>
        </p:spPr>
      </p:cxnSp>
      <p:cxnSp>
        <p:nvCxnSpPr>
          <p:cNvPr id="1607" name="Google Shape;1607;p171"/>
          <p:cNvCxnSpPr/>
          <p:nvPr/>
        </p:nvCxnSpPr>
        <p:spPr>
          <a:xfrm flipH="1">
            <a:off x="5319263" y="2452321"/>
            <a:ext cx="160200" cy="163200"/>
          </a:xfrm>
          <a:prstGeom prst="straightConnector1">
            <a:avLst/>
          </a:prstGeom>
          <a:noFill/>
          <a:ln cap="flat" cmpd="sng" w="41275">
            <a:solidFill>
              <a:schemeClr val="dk1"/>
            </a:solidFill>
            <a:prstDash val="solid"/>
            <a:miter lim="800000"/>
            <a:headEnd len="sm" w="sm" type="none"/>
            <a:tailEnd len="sm" w="sm" type="none"/>
          </a:ln>
        </p:spPr>
      </p:cxnSp>
      <p:cxnSp>
        <p:nvCxnSpPr>
          <p:cNvPr id="1608" name="Google Shape;1608;p171"/>
          <p:cNvCxnSpPr/>
          <p:nvPr/>
        </p:nvCxnSpPr>
        <p:spPr>
          <a:xfrm flipH="1">
            <a:off x="5346480" y="2403456"/>
            <a:ext cx="201300" cy="96300"/>
          </a:xfrm>
          <a:prstGeom prst="straightConnector1">
            <a:avLst/>
          </a:prstGeom>
          <a:noFill/>
          <a:ln cap="flat" cmpd="sng" w="41275">
            <a:solidFill>
              <a:schemeClr val="dk1"/>
            </a:solidFill>
            <a:prstDash val="solid"/>
            <a:miter lim="800000"/>
            <a:headEnd len="sm" w="sm" type="none"/>
            <a:tailEnd len="sm" w="sm" type="none"/>
          </a:ln>
        </p:spPr>
      </p:cxnSp>
      <p:sp>
        <p:nvSpPr>
          <p:cNvPr id="1609" name="Google Shape;1609;p171"/>
          <p:cNvSpPr/>
          <p:nvPr/>
        </p:nvSpPr>
        <p:spPr>
          <a:xfrm>
            <a:off x="5768963" y="2443991"/>
            <a:ext cx="673500" cy="496800"/>
          </a:xfrm>
          <a:prstGeom prst="ellipse">
            <a:avLst/>
          </a:prstGeom>
          <a:noFill/>
          <a:ln cap="flat" cmpd="sng" w="5080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10" name="Google Shape;1610;p171"/>
          <p:cNvSpPr/>
          <p:nvPr/>
        </p:nvSpPr>
        <p:spPr>
          <a:xfrm>
            <a:off x="5744900" y="2211753"/>
            <a:ext cx="736200" cy="449700"/>
          </a:xfrm>
          <a:prstGeom prst="ellipse">
            <a:avLst/>
          </a:prstGeom>
          <a:noFill/>
          <a:ln cap="flat" cmpd="sng" w="508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11" name="Google Shape;1611;p171"/>
          <p:cNvSpPr/>
          <p:nvPr/>
        </p:nvSpPr>
        <p:spPr>
          <a:xfrm>
            <a:off x="5766895" y="2562108"/>
            <a:ext cx="724200" cy="284700"/>
          </a:xfrm>
          <a:prstGeom prst="ellipse">
            <a:avLst/>
          </a:prstGeom>
          <a:noFill/>
          <a:ln cap="flat" cmpd="sng" w="508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12" name="Google Shape;1612;p171"/>
          <p:cNvSpPr/>
          <p:nvPr/>
        </p:nvSpPr>
        <p:spPr>
          <a:xfrm>
            <a:off x="7275258" y="1701975"/>
            <a:ext cx="1329128" cy="654949"/>
          </a:xfrm>
          <a:custGeom>
            <a:rect b="b" l="l" r="r" t="t"/>
            <a:pathLst>
              <a:path extrusionOk="0" h="873265" w="1772171">
                <a:moveTo>
                  <a:pt x="117543" y="43598"/>
                </a:moveTo>
                <a:cubicBezTo>
                  <a:pt x="112705" y="101655"/>
                  <a:pt x="110729" y="160022"/>
                  <a:pt x="103029" y="217770"/>
                </a:cubicBezTo>
                <a:cubicBezTo>
                  <a:pt x="96396" y="267514"/>
                  <a:pt x="81724" y="260381"/>
                  <a:pt x="59486" y="304856"/>
                </a:cubicBezTo>
                <a:cubicBezTo>
                  <a:pt x="47882" y="328064"/>
                  <a:pt x="36660" y="384744"/>
                  <a:pt x="30457" y="406456"/>
                </a:cubicBezTo>
                <a:cubicBezTo>
                  <a:pt x="26254" y="421166"/>
                  <a:pt x="20781" y="435484"/>
                  <a:pt x="15943" y="449998"/>
                </a:cubicBezTo>
                <a:cubicBezTo>
                  <a:pt x="11105" y="566112"/>
                  <a:pt x="1429" y="682126"/>
                  <a:pt x="1429" y="798341"/>
                </a:cubicBezTo>
                <a:cubicBezTo>
                  <a:pt x="1429" y="823011"/>
                  <a:pt x="-6732" y="861195"/>
                  <a:pt x="15943" y="870913"/>
                </a:cubicBezTo>
                <a:cubicBezTo>
                  <a:pt x="44068" y="882967"/>
                  <a:pt x="72582" y="844929"/>
                  <a:pt x="103029" y="841884"/>
                </a:cubicBezTo>
                <a:cubicBezTo>
                  <a:pt x="291765" y="823011"/>
                  <a:pt x="199846" y="832739"/>
                  <a:pt x="378800" y="812856"/>
                </a:cubicBezTo>
                <a:cubicBezTo>
                  <a:pt x="543922" y="771573"/>
                  <a:pt x="354981" y="815833"/>
                  <a:pt x="727143" y="769313"/>
                </a:cubicBezTo>
                <a:cubicBezTo>
                  <a:pt x="746937" y="766839"/>
                  <a:pt x="765848" y="759636"/>
                  <a:pt x="785200" y="754798"/>
                </a:cubicBezTo>
                <a:cubicBezTo>
                  <a:pt x="780362" y="716093"/>
                  <a:pt x="770686" y="677690"/>
                  <a:pt x="770686" y="638684"/>
                </a:cubicBezTo>
                <a:cubicBezTo>
                  <a:pt x="770686" y="541462"/>
                  <a:pt x="777005" y="532642"/>
                  <a:pt x="799714" y="464513"/>
                </a:cubicBezTo>
                <a:cubicBezTo>
                  <a:pt x="809390" y="479027"/>
                  <a:pt x="822618" y="491723"/>
                  <a:pt x="828743" y="508056"/>
                </a:cubicBezTo>
                <a:cubicBezTo>
                  <a:pt x="843589" y="547646"/>
                  <a:pt x="837111" y="586981"/>
                  <a:pt x="857771" y="624170"/>
                </a:cubicBezTo>
                <a:cubicBezTo>
                  <a:pt x="874714" y="654668"/>
                  <a:pt x="882731" y="700223"/>
                  <a:pt x="915829" y="711256"/>
                </a:cubicBezTo>
                <a:lnTo>
                  <a:pt x="1002914" y="740284"/>
                </a:lnTo>
                <a:cubicBezTo>
                  <a:pt x="1167409" y="735446"/>
                  <a:pt x="1332344" y="738722"/>
                  <a:pt x="1496400" y="725770"/>
                </a:cubicBezTo>
                <a:cubicBezTo>
                  <a:pt x="1517970" y="724067"/>
                  <a:pt x="1534368" y="704777"/>
                  <a:pt x="1554457" y="696741"/>
                </a:cubicBezTo>
                <a:cubicBezTo>
                  <a:pt x="1582867" y="685377"/>
                  <a:pt x="1612514" y="677389"/>
                  <a:pt x="1641543" y="667713"/>
                </a:cubicBezTo>
                <a:lnTo>
                  <a:pt x="1685086" y="653198"/>
                </a:lnTo>
                <a:lnTo>
                  <a:pt x="1728629" y="638684"/>
                </a:lnTo>
                <a:lnTo>
                  <a:pt x="1772171" y="624170"/>
                </a:lnTo>
                <a:lnTo>
                  <a:pt x="1743143" y="537084"/>
                </a:lnTo>
                <a:cubicBezTo>
                  <a:pt x="1738305" y="522570"/>
                  <a:pt x="1732340" y="508384"/>
                  <a:pt x="1728629" y="493541"/>
                </a:cubicBezTo>
                <a:cubicBezTo>
                  <a:pt x="1723791" y="474189"/>
                  <a:pt x="1721972" y="453819"/>
                  <a:pt x="1714114" y="435484"/>
                </a:cubicBezTo>
                <a:cubicBezTo>
                  <a:pt x="1707242" y="419451"/>
                  <a:pt x="1692887" y="407543"/>
                  <a:pt x="1685086" y="391941"/>
                </a:cubicBezTo>
                <a:cubicBezTo>
                  <a:pt x="1624997" y="271764"/>
                  <a:pt x="1724729" y="429635"/>
                  <a:pt x="1641543" y="304856"/>
                </a:cubicBezTo>
                <a:cubicBezTo>
                  <a:pt x="1636705" y="290342"/>
                  <a:pt x="1633871" y="274997"/>
                  <a:pt x="1627029" y="261313"/>
                </a:cubicBezTo>
                <a:cubicBezTo>
                  <a:pt x="1619228" y="245711"/>
                  <a:pt x="1605085" y="233711"/>
                  <a:pt x="1598000" y="217770"/>
                </a:cubicBezTo>
                <a:cubicBezTo>
                  <a:pt x="1585572" y="189808"/>
                  <a:pt x="1578647" y="159713"/>
                  <a:pt x="1568971" y="130684"/>
                </a:cubicBezTo>
                <a:cubicBezTo>
                  <a:pt x="1564133" y="116170"/>
                  <a:pt x="1558168" y="101984"/>
                  <a:pt x="1554457" y="87141"/>
                </a:cubicBezTo>
                <a:cubicBezTo>
                  <a:pt x="1549619" y="67789"/>
                  <a:pt x="1551008" y="45682"/>
                  <a:pt x="1539943" y="29084"/>
                </a:cubicBezTo>
                <a:cubicBezTo>
                  <a:pt x="1518802" y="-2628"/>
                  <a:pt x="1506514" y="56"/>
                  <a:pt x="1481886" y="56"/>
                </a:cubicBezTo>
              </a:path>
            </a:pathLst>
          </a:custGeom>
          <a:gradFill>
            <a:gsLst>
              <a:gs pos="0">
                <a:schemeClr val="dk1"/>
              </a:gs>
              <a:gs pos="83000">
                <a:srgbClr val="A9BEE4"/>
              </a:gs>
              <a:gs pos="87000">
                <a:srgbClr val="A9BEE4"/>
              </a:gs>
              <a:gs pos="100000">
                <a:srgbClr val="C5D3ED"/>
              </a:gs>
            </a:gsLst>
            <a:lin ang="5400012" scaled="0"/>
          </a:gradFill>
          <a:ln cap="flat" cmpd="sng" w="476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13" name="Google Shape;1613;p171"/>
          <p:cNvSpPr/>
          <p:nvPr/>
        </p:nvSpPr>
        <p:spPr>
          <a:xfrm>
            <a:off x="7145815" y="801244"/>
            <a:ext cx="1341563" cy="999200"/>
          </a:xfrm>
          <a:custGeom>
            <a:rect b="b" l="l" r="r" t="t"/>
            <a:pathLst>
              <a:path extrusionOk="0" h="1332267" w="1788750">
                <a:moveTo>
                  <a:pt x="348343" y="104111"/>
                </a:moveTo>
                <a:cubicBezTo>
                  <a:pt x="324153" y="133139"/>
                  <a:pt x="304209" y="166313"/>
                  <a:pt x="275772" y="191196"/>
                </a:cubicBezTo>
                <a:cubicBezTo>
                  <a:pt x="264258" y="201271"/>
                  <a:pt x="245913" y="198869"/>
                  <a:pt x="232229" y="205711"/>
                </a:cubicBezTo>
                <a:cubicBezTo>
                  <a:pt x="216627" y="213512"/>
                  <a:pt x="204288" y="226938"/>
                  <a:pt x="188686" y="234739"/>
                </a:cubicBezTo>
                <a:cubicBezTo>
                  <a:pt x="175002" y="241581"/>
                  <a:pt x="158827" y="242412"/>
                  <a:pt x="145143" y="249254"/>
                </a:cubicBezTo>
                <a:cubicBezTo>
                  <a:pt x="129541" y="257055"/>
                  <a:pt x="117202" y="270481"/>
                  <a:pt x="101600" y="278282"/>
                </a:cubicBezTo>
                <a:cubicBezTo>
                  <a:pt x="80781" y="288691"/>
                  <a:pt x="18597" y="302661"/>
                  <a:pt x="0" y="307311"/>
                </a:cubicBezTo>
                <a:cubicBezTo>
                  <a:pt x="36481" y="416758"/>
                  <a:pt x="-12730" y="281851"/>
                  <a:pt x="43543" y="394396"/>
                </a:cubicBezTo>
                <a:cubicBezTo>
                  <a:pt x="85555" y="478419"/>
                  <a:pt x="19054" y="398936"/>
                  <a:pt x="101600" y="481482"/>
                </a:cubicBezTo>
                <a:cubicBezTo>
                  <a:pt x="111276" y="510511"/>
                  <a:pt x="113656" y="543108"/>
                  <a:pt x="130629" y="568568"/>
                </a:cubicBezTo>
                <a:cubicBezTo>
                  <a:pt x="168144" y="624841"/>
                  <a:pt x="154141" y="595562"/>
                  <a:pt x="174172" y="655654"/>
                </a:cubicBezTo>
                <a:cubicBezTo>
                  <a:pt x="243173" y="609652"/>
                  <a:pt x="201167" y="632140"/>
                  <a:pt x="304800" y="597596"/>
                </a:cubicBezTo>
                <a:lnTo>
                  <a:pt x="348343" y="583082"/>
                </a:lnTo>
                <a:cubicBezTo>
                  <a:pt x="367695" y="587920"/>
                  <a:pt x="401151" y="578351"/>
                  <a:pt x="406400" y="597596"/>
                </a:cubicBezTo>
                <a:cubicBezTo>
                  <a:pt x="433134" y="695621"/>
                  <a:pt x="403436" y="725415"/>
                  <a:pt x="362857" y="786282"/>
                </a:cubicBezTo>
                <a:cubicBezTo>
                  <a:pt x="358019" y="800796"/>
                  <a:pt x="352369" y="815065"/>
                  <a:pt x="348343" y="829825"/>
                </a:cubicBezTo>
                <a:cubicBezTo>
                  <a:pt x="337846" y="868315"/>
                  <a:pt x="319314" y="945939"/>
                  <a:pt x="319314" y="945939"/>
                </a:cubicBezTo>
                <a:cubicBezTo>
                  <a:pt x="312325" y="1015831"/>
                  <a:pt x="309272" y="1094039"/>
                  <a:pt x="290286" y="1163654"/>
                </a:cubicBezTo>
                <a:cubicBezTo>
                  <a:pt x="282235" y="1193174"/>
                  <a:pt x="270933" y="1221711"/>
                  <a:pt x="261257" y="1250739"/>
                </a:cubicBezTo>
                <a:lnTo>
                  <a:pt x="246743" y="1294282"/>
                </a:lnTo>
                <a:cubicBezTo>
                  <a:pt x="462497" y="1366198"/>
                  <a:pt x="302193" y="1318265"/>
                  <a:pt x="841829" y="1294282"/>
                </a:cubicBezTo>
                <a:cubicBezTo>
                  <a:pt x="876006" y="1292763"/>
                  <a:pt x="909637" y="1285104"/>
                  <a:pt x="943429" y="1279768"/>
                </a:cubicBezTo>
                <a:cubicBezTo>
                  <a:pt x="1001567" y="1270588"/>
                  <a:pt x="1059102" y="1257239"/>
                  <a:pt x="1117600" y="1250739"/>
                </a:cubicBezTo>
                <a:cubicBezTo>
                  <a:pt x="1534440" y="1204425"/>
                  <a:pt x="882720" y="1275343"/>
                  <a:pt x="1436914" y="1221711"/>
                </a:cubicBezTo>
                <a:cubicBezTo>
                  <a:pt x="1524128" y="1213271"/>
                  <a:pt x="1611086" y="1202358"/>
                  <a:pt x="1698172" y="1192682"/>
                </a:cubicBezTo>
                <a:lnTo>
                  <a:pt x="1669143" y="1105596"/>
                </a:lnTo>
                <a:cubicBezTo>
                  <a:pt x="1664305" y="1091082"/>
                  <a:pt x="1658340" y="1076896"/>
                  <a:pt x="1654629" y="1062054"/>
                </a:cubicBezTo>
                <a:cubicBezTo>
                  <a:pt x="1649979" y="1043455"/>
                  <a:pt x="1636011" y="981275"/>
                  <a:pt x="1625600" y="960454"/>
                </a:cubicBezTo>
                <a:cubicBezTo>
                  <a:pt x="1617799" y="944852"/>
                  <a:pt x="1606248" y="931425"/>
                  <a:pt x="1596572" y="916911"/>
                </a:cubicBezTo>
                <a:cubicBezTo>
                  <a:pt x="1591734" y="854016"/>
                  <a:pt x="1591895" y="790534"/>
                  <a:pt x="1582057" y="728225"/>
                </a:cubicBezTo>
                <a:cubicBezTo>
                  <a:pt x="1577285" y="698001"/>
                  <a:pt x="1562705" y="670168"/>
                  <a:pt x="1553029" y="641139"/>
                </a:cubicBezTo>
                <a:cubicBezTo>
                  <a:pt x="1532999" y="581050"/>
                  <a:pt x="1546999" y="610323"/>
                  <a:pt x="1509486" y="554054"/>
                </a:cubicBezTo>
                <a:cubicBezTo>
                  <a:pt x="1478468" y="460998"/>
                  <a:pt x="1494719" y="539456"/>
                  <a:pt x="1582057" y="568568"/>
                </a:cubicBezTo>
                <a:lnTo>
                  <a:pt x="1625600" y="583082"/>
                </a:lnTo>
                <a:cubicBezTo>
                  <a:pt x="1640114" y="578244"/>
                  <a:pt x="1657196" y="578125"/>
                  <a:pt x="1669143" y="568568"/>
                </a:cubicBezTo>
                <a:cubicBezTo>
                  <a:pt x="1694722" y="548105"/>
                  <a:pt x="1703125" y="510167"/>
                  <a:pt x="1712686" y="481482"/>
                </a:cubicBezTo>
                <a:cubicBezTo>
                  <a:pt x="1717524" y="442777"/>
                  <a:pt x="1714081" y="402101"/>
                  <a:pt x="1727200" y="365368"/>
                </a:cubicBezTo>
                <a:cubicBezTo>
                  <a:pt x="1738934" y="332512"/>
                  <a:pt x="1785257" y="278282"/>
                  <a:pt x="1785257" y="278282"/>
                </a:cubicBezTo>
                <a:cubicBezTo>
                  <a:pt x="1780419" y="239577"/>
                  <a:pt x="1803651" y="183109"/>
                  <a:pt x="1770743" y="162168"/>
                </a:cubicBezTo>
                <a:cubicBezTo>
                  <a:pt x="1729722" y="136064"/>
                  <a:pt x="1674222" y="176682"/>
                  <a:pt x="1625600" y="176682"/>
                </a:cubicBezTo>
                <a:cubicBezTo>
                  <a:pt x="1591390" y="176682"/>
                  <a:pt x="1557867" y="167006"/>
                  <a:pt x="1524000" y="162168"/>
                </a:cubicBezTo>
                <a:cubicBezTo>
                  <a:pt x="1519162" y="133139"/>
                  <a:pt x="1522647" y="101404"/>
                  <a:pt x="1509486" y="75082"/>
                </a:cubicBezTo>
                <a:cubicBezTo>
                  <a:pt x="1495168" y="46445"/>
                  <a:pt x="1430466" y="37184"/>
                  <a:pt x="1407886" y="31539"/>
                </a:cubicBezTo>
                <a:cubicBezTo>
                  <a:pt x="1343720" y="-11237"/>
                  <a:pt x="1375031" y="-4702"/>
                  <a:pt x="1277257" y="17025"/>
                </a:cubicBezTo>
                <a:cubicBezTo>
                  <a:pt x="1262322" y="20344"/>
                  <a:pt x="1233714" y="31539"/>
                  <a:pt x="1233714" y="31539"/>
                </a:cubicBezTo>
              </a:path>
            </a:pathLst>
          </a:custGeom>
          <a:solidFill>
            <a:schemeClr val="lt1"/>
          </a:solid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14" name="Google Shape;1614;p171"/>
          <p:cNvSpPr/>
          <p:nvPr/>
        </p:nvSpPr>
        <p:spPr>
          <a:xfrm>
            <a:off x="7275258" y="2585795"/>
            <a:ext cx="265500" cy="91500"/>
          </a:xfrm>
          <a:prstGeom prst="roundRect">
            <a:avLst>
              <a:gd fmla="val 16667" name="adj"/>
            </a:avLst>
          </a:prstGeom>
          <a:noFill/>
          <a:ln cap="flat" cmpd="sng" w="571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1615" name="Google Shape;1615;p171"/>
          <p:cNvCxnSpPr>
            <a:endCxn id="1616" idx="0"/>
          </p:cNvCxnSpPr>
          <p:nvPr/>
        </p:nvCxnSpPr>
        <p:spPr>
          <a:xfrm>
            <a:off x="8281214" y="2236972"/>
            <a:ext cx="111300" cy="296100"/>
          </a:xfrm>
          <a:prstGeom prst="straightConnector1">
            <a:avLst/>
          </a:prstGeom>
          <a:noFill/>
          <a:ln cap="flat" cmpd="sng" w="57150">
            <a:solidFill>
              <a:schemeClr val="dk1"/>
            </a:solidFill>
            <a:prstDash val="solid"/>
            <a:miter lim="800000"/>
            <a:headEnd len="sm" w="sm" type="none"/>
            <a:tailEnd len="sm" w="sm" type="none"/>
          </a:ln>
        </p:spPr>
      </p:cxnSp>
      <p:sp>
        <p:nvSpPr>
          <p:cNvPr id="1616" name="Google Shape;1616;p171"/>
          <p:cNvSpPr/>
          <p:nvPr/>
        </p:nvSpPr>
        <p:spPr>
          <a:xfrm>
            <a:off x="8286464" y="2533072"/>
            <a:ext cx="212100" cy="91500"/>
          </a:xfrm>
          <a:prstGeom prst="roundRect">
            <a:avLst>
              <a:gd fmla="val 16667" name="adj"/>
            </a:avLst>
          </a:prstGeom>
          <a:noFill/>
          <a:ln cap="flat" cmpd="sng" w="571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17" name="Google Shape;1617;p171"/>
          <p:cNvSpPr/>
          <p:nvPr/>
        </p:nvSpPr>
        <p:spPr>
          <a:xfrm>
            <a:off x="6893106" y="1103302"/>
            <a:ext cx="307024" cy="576943"/>
          </a:xfrm>
          <a:custGeom>
            <a:rect b="b" l="l" r="r" t="t"/>
            <a:pathLst>
              <a:path extrusionOk="0" h="769257" w="409365">
                <a:moveTo>
                  <a:pt x="409365" y="0"/>
                </a:moveTo>
                <a:cubicBezTo>
                  <a:pt x="228625" y="30123"/>
                  <a:pt x="391041" y="-1600"/>
                  <a:pt x="278736" y="29029"/>
                </a:cubicBezTo>
                <a:cubicBezTo>
                  <a:pt x="240246" y="39526"/>
                  <a:pt x="162622" y="58057"/>
                  <a:pt x="162622" y="58057"/>
                </a:cubicBezTo>
                <a:lnTo>
                  <a:pt x="75536" y="116114"/>
                </a:lnTo>
                <a:lnTo>
                  <a:pt x="31993" y="145143"/>
                </a:lnTo>
                <a:cubicBezTo>
                  <a:pt x="18053" y="166053"/>
                  <a:pt x="-23228" y="203153"/>
                  <a:pt x="17479" y="232229"/>
                </a:cubicBezTo>
                <a:cubicBezTo>
                  <a:pt x="42378" y="250014"/>
                  <a:pt x="104565" y="261257"/>
                  <a:pt x="104565" y="261257"/>
                </a:cubicBezTo>
                <a:cubicBezTo>
                  <a:pt x="220684" y="338672"/>
                  <a:pt x="80367" y="237061"/>
                  <a:pt x="177136" y="333829"/>
                </a:cubicBezTo>
                <a:cubicBezTo>
                  <a:pt x="189471" y="346164"/>
                  <a:pt x="206165" y="353181"/>
                  <a:pt x="220679" y="362857"/>
                </a:cubicBezTo>
                <a:cubicBezTo>
                  <a:pt x="225517" y="377371"/>
                  <a:pt x="227763" y="393026"/>
                  <a:pt x="235193" y="406400"/>
                </a:cubicBezTo>
                <a:cubicBezTo>
                  <a:pt x="252136" y="436898"/>
                  <a:pt x="293250" y="493486"/>
                  <a:pt x="293250" y="493486"/>
                </a:cubicBezTo>
                <a:cubicBezTo>
                  <a:pt x="298088" y="512838"/>
                  <a:pt x="299907" y="533208"/>
                  <a:pt x="307765" y="551543"/>
                </a:cubicBezTo>
                <a:cubicBezTo>
                  <a:pt x="338000" y="622092"/>
                  <a:pt x="379502" y="587968"/>
                  <a:pt x="249707" y="609600"/>
                </a:cubicBezTo>
                <a:cubicBezTo>
                  <a:pt x="164940" y="637856"/>
                  <a:pt x="242787" y="602006"/>
                  <a:pt x="177136" y="667657"/>
                </a:cubicBezTo>
                <a:cubicBezTo>
                  <a:pt x="164801" y="679992"/>
                  <a:pt x="146994" y="685519"/>
                  <a:pt x="133593" y="696686"/>
                </a:cubicBezTo>
                <a:cubicBezTo>
                  <a:pt x="89714" y="733252"/>
                  <a:pt x="95375" y="729578"/>
                  <a:pt x="75536" y="769257"/>
                </a:cubicBezTo>
              </a:path>
            </a:pathLst>
          </a:cu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18" name="Google Shape;1618;p171"/>
          <p:cNvSpPr/>
          <p:nvPr/>
        </p:nvSpPr>
        <p:spPr>
          <a:xfrm>
            <a:off x="8462872" y="1092416"/>
            <a:ext cx="402771" cy="163285"/>
          </a:xfrm>
          <a:custGeom>
            <a:rect b="b" l="l" r="r" t="t"/>
            <a:pathLst>
              <a:path extrusionOk="0" h="217714" w="537028">
                <a:moveTo>
                  <a:pt x="0" y="0"/>
                </a:moveTo>
                <a:cubicBezTo>
                  <a:pt x="24190" y="9676"/>
                  <a:pt x="47854" y="20789"/>
                  <a:pt x="72571" y="29028"/>
                </a:cubicBezTo>
                <a:cubicBezTo>
                  <a:pt x="100466" y="38327"/>
                  <a:pt x="146220" y="44082"/>
                  <a:pt x="174171" y="58057"/>
                </a:cubicBezTo>
                <a:cubicBezTo>
                  <a:pt x="286725" y="114333"/>
                  <a:pt x="151803" y="65114"/>
                  <a:pt x="261257" y="101600"/>
                </a:cubicBezTo>
                <a:cubicBezTo>
                  <a:pt x="275771" y="116114"/>
                  <a:pt x="291659" y="129374"/>
                  <a:pt x="304800" y="145143"/>
                </a:cubicBezTo>
                <a:cubicBezTo>
                  <a:pt x="315967" y="158544"/>
                  <a:pt x="321493" y="176350"/>
                  <a:pt x="333828" y="188685"/>
                </a:cubicBezTo>
                <a:cubicBezTo>
                  <a:pt x="346163" y="201020"/>
                  <a:pt x="362857" y="208038"/>
                  <a:pt x="377371" y="217714"/>
                </a:cubicBezTo>
                <a:cubicBezTo>
                  <a:pt x="540913" y="190458"/>
                  <a:pt x="411721" y="240697"/>
                  <a:pt x="478971" y="72571"/>
                </a:cubicBezTo>
                <a:cubicBezTo>
                  <a:pt x="484653" y="58366"/>
                  <a:pt x="510274" y="67237"/>
                  <a:pt x="522514" y="58057"/>
                </a:cubicBezTo>
                <a:cubicBezTo>
                  <a:pt x="531169" y="51566"/>
                  <a:pt x="532190" y="38704"/>
                  <a:pt x="537028" y="29028"/>
                </a:cubicBezTo>
              </a:path>
            </a:pathLst>
          </a:cu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19" name="Google Shape;1619;p171"/>
          <p:cNvSpPr/>
          <p:nvPr/>
        </p:nvSpPr>
        <p:spPr>
          <a:xfrm>
            <a:off x="7368734" y="1191905"/>
            <a:ext cx="1035000" cy="675000"/>
          </a:xfrm>
          <a:prstGeom prst="ellipse">
            <a:avLst/>
          </a:prstGeom>
          <a:noFill/>
          <a:ln cap="flat" cmpd="sng" w="508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20" name="Google Shape;1620;p171"/>
          <p:cNvSpPr/>
          <p:nvPr/>
        </p:nvSpPr>
        <p:spPr>
          <a:xfrm>
            <a:off x="8740487" y="1099457"/>
            <a:ext cx="11627" cy="130628"/>
          </a:xfrm>
          <a:custGeom>
            <a:rect b="b" l="l" r="r" t="t"/>
            <a:pathLst>
              <a:path extrusionOk="0" h="174171" w="15503">
                <a:moveTo>
                  <a:pt x="15503" y="174171"/>
                </a:moveTo>
                <a:cubicBezTo>
                  <a:pt x="-5654" y="68391"/>
                  <a:pt x="988" y="126269"/>
                  <a:pt x="988" y="0"/>
                </a:cubicBezTo>
              </a:path>
            </a:pathLst>
          </a:cu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21" name="Google Shape;1621;p171"/>
          <p:cNvSpPr/>
          <p:nvPr/>
        </p:nvSpPr>
        <p:spPr>
          <a:xfrm>
            <a:off x="8784772" y="1230086"/>
            <a:ext cx="185057" cy="32657"/>
          </a:xfrm>
          <a:custGeom>
            <a:rect b="b" l="l" r="r" t="t"/>
            <a:pathLst>
              <a:path extrusionOk="0" h="43543" w="246742">
                <a:moveTo>
                  <a:pt x="0" y="0"/>
                </a:moveTo>
                <a:cubicBezTo>
                  <a:pt x="24190" y="9676"/>
                  <a:pt x="46914" y="24501"/>
                  <a:pt x="72571" y="29029"/>
                </a:cubicBezTo>
                <a:cubicBezTo>
                  <a:pt x="129943" y="39153"/>
                  <a:pt x="246742" y="43543"/>
                  <a:pt x="246742" y="43543"/>
                </a:cubicBezTo>
              </a:path>
            </a:pathLst>
          </a:cu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22" name="Google Shape;1622;p171"/>
          <p:cNvSpPr/>
          <p:nvPr/>
        </p:nvSpPr>
        <p:spPr>
          <a:xfrm>
            <a:off x="7302504" y="158613"/>
            <a:ext cx="864600" cy="722400"/>
          </a:xfrm>
          <a:prstGeom prst="ellipse">
            <a:avLst/>
          </a:pr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23" name="Google Shape;1623;p171"/>
          <p:cNvSpPr/>
          <p:nvPr/>
        </p:nvSpPr>
        <p:spPr>
          <a:xfrm>
            <a:off x="7063297" y="1555059"/>
            <a:ext cx="54428" cy="250371"/>
          </a:xfrm>
          <a:custGeom>
            <a:rect b="b" l="l" r="r" t="t"/>
            <a:pathLst>
              <a:path extrusionOk="0" h="333828" w="72571">
                <a:moveTo>
                  <a:pt x="72571" y="0"/>
                </a:moveTo>
                <a:cubicBezTo>
                  <a:pt x="64285" y="41430"/>
                  <a:pt x="55841" y="89636"/>
                  <a:pt x="43543" y="130628"/>
                </a:cubicBezTo>
                <a:cubicBezTo>
                  <a:pt x="34750" y="159936"/>
                  <a:pt x="24190" y="188685"/>
                  <a:pt x="14514" y="217714"/>
                </a:cubicBezTo>
                <a:cubicBezTo>
                  <a:pt x="9676" y="232228"/>
                  <a:pt x="0" y="245958"/>
                  <a:pt x="0" y="261257"/>
                </a:cubicBezTo>
                <a:lnTo>
                  <a:pt x="0" y="333828"/>
                </a:lnTo>
              </a:path>
            </a:pathLst>
          </a:cu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24" name="Google Shape;1624;p171"/>
          <p:cNvSpPr/>
          <p:nvPr/>
        </p:nvSpPr>
        <p:spPr>
          <a:xfrm>
            <a:off x="7141028" y="1567543"/>
            <a:ext cx="65315" cy="228600"/>
          </a:xfrm>
          <a:custGeom>
            <a:rect b="b" l="l" r="r" t="t"/>
            <a:pathLst>
              <a:path extrusionOk="0" h="304800" w="87086">
                <a:moveTo>
                  <a:pt x="0" y="0"/>
                </a:moveTo>
                <a:cubicBezTo>
                  <a:pt x="39282" y="196404"/>
                  <a:pt x="-16934" y="-95566"/>
                  <a:pt x="29029" y="203200"/>
                </a:cubicBezTo>
                <a:cubicBezTo>
                  <a:pt x="32062" y="222916"/>
                  <a:pt x="33646" y="243937"/>
                  <a:pt x="43543" y="261257"/>
                </a:cubicBezTo>
                <a:cubicBezTo>
                  <a:pt x="53727" y="279079"/>
                  <a:pt x="87086" y="304800"/>
                  <a:pt x="87086" y="304800"/>
                </a:cubicBezTo>
              </a:path>
            </a:pathLst>
          </a:cu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25" name="Google Shape;1625;p171"/>
          <p:cNvSpPr/>
          <p:nvPr/>
        </p:nvSpPr>
        <p:spPr>
          <a:xfrm>
            <a:off x="7501821" y="959803"/>
            <a:ext cx="339300" cy="329400"/>
          </a:xfrm>
          <a:prstGeom prst="ellipse">
            <a:avLst/>
          </a:prstGeom>
          <a:noFill/>
          <a:ln cap="flat" cmpd="sng" w="508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26" name="Google Shape;1626;p171"/>
          <p:cNvSpPr/>
          <p:nvPr/>
        </p:nvSpPr>
        <p:spPr>
          <a:xfrm>
            <a:off x="6371920" y="3465761"/>
            <a:ext cx="394716" cy="163213"/>
          </a:xfrm>
          <a:custGeom>
            <a:rect b="b" l="l" r="r" t="t"/>
            <a:pathLst>
              <a:path extrusionOk="0" h="377372" w="537028">
                <a:moveTo>
                  <a:pt x="0" y="377372"/>
                </a:moveTo>
                <a:cubicBezTo>
                  <a:pt x="100857" y="367286"/>
                  <a:pt x="124284" y="372018"/>
                  <a:pt x="203200" y="348343"/>
                </a:cubicBezTo>
                <a:cubicBezTo>
                  <a:pt x="390426" y="292175"/>
                  <a:pt x="217170" y="348614"/>
                  <a:pt x="333828" y="290286"/>
                </a:cubicBezTo>
                <a:cubicBezTo>
                  <a:pt x="354647" y="279877"/>
                  <a:pt x="416831" y="265907"/>
                  <a:pt x="435428" y="261257"/>
                </a:cubicBezTo>
                <a:cubicBezTo>
                  <a:pt x="445104" y="246743"/>
                  <a:pt x="456656" y="233316"/>
                  <a:pt x="464457" y="217714"/>
                </a:cubicBezTo>
                <a:cubicBezTo>
                  <a:pt x="471299" y="204030"/>
                  <a:pt x="472944" y="188234"/>
                  <a:pt x="478971" y="174172"/>
                </a:cubicBezTo>
                <a:cubicBezTo>
                  <a:pt x="487494" y="154285"/>
                  <a:pt x="498324" y="135467"/>
                  <a:pt x="508000" y="116114"/>
                </a:cubicBezTo>
                <a:cubicBezTo>
                  <a:pt x="524293" y="18358"/>
                  <a:pt x="509353" y="55351"/>
                  <a:pt x="537028" y="0"/>
                </a:cubicBezTo>
              </a:path>
            </a:pathLst>
          </a:cu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27" name="Google Shape;1627;p171"/>
          <p:cNvSpPr/>
          <p:nvPr/>
        </p:nvSpPr>
        <p:spPr>
          <a:xfrm>
            <a:off x="6784140" y="3402157"/>
            <a:ext cx="98235" cy="39291"/>
          </a:xfrm>
          <a:custGeom>
            <a:rect b="b" l="l" r="r" t="t"/>
            <a:pathLst>
              <a:path extrusionOk="0" h="57150" w="177800">
                <a:moveTo>
                  <a:pt x="0" y="57150"/>
                </a:moveTo>
                <a:cubicBezTo>
                  <a:pt x="23283" y="55033"/>
                  <a:pt x="46706" y="54106"/>
                  <a:pt x="69850" y="50800"/>
                </a:cubicBezTo>
                <a:cubicBezTo>
                  <a:pt x="103363" y="46012"/>
                  <a:pt x="83370" y="33593"/>
                  <a:pt x="127000" y="19050"/>
                </a:cubicBezTo>
                <a:cubicBezTo>
                  <a:pt x="169590" y="4853"/>
                  <a:pt x="153126" y="12337"/>
                  <a:pt x="177800" y="0"/>
                </a:cubicBezTo>
              </a:path>
            </a:pathLst>
          </a:cu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28" name="Google Shape;1628;p171"/>
          <p:cNvSpPr/>
          <p:nvPr/>
        </p:nvSpPr>
        <p:spPr>
          <a:xfrm>
            <a:off x="6766264" y="3466421"/>
            <a:ext cx="98346" cy="40386"/>
          </a:xfrm>
          <a:custGeom>
            <a:rect b="b" l="l" r="r" t="t"/>
            <a:pathLst>
              <a:path extrusionOk="0" h="101600" w="222250">
                <a:moveTo>
                  <a:pt x="0" y="0"/>
                </a:moveTo>
                <a:cubicBezTo>
                  <a:pt x="21167" y="2117"/>
                  <a:pt x="42700" y="1893"/>
                  <a:pt x="63500" y="6350"/>
                </a:cubicBezTo>
                <a:cubicBezTo>
                  <a:pt x="72756" y="8333"/>
                  <a:pt x="80199" y="15321"/>
                  <a:pt x="88900" y="19050"/>
                </a:cubicBezTo>
                <a:cubicBezTo>
                  <a:pt x="95052" y="21687"/>
                  <a:pt x="101963" y="22407"/>
                  <a:pt x="107950" y="25400"/>
                </a:cubicBezTo>
                <a:cubicBezTo>
                  <a:pt x="114776" y="28813"/>
                  <a:pt x="120026" y="35000"/>
                  <a:pt x="127000" y="38100"/>
                </a:cubicBezTo>
                <a:cubicBezTo>
                  <a:pt x="139233" y="43537"/>
                  <a:pt x="165100" y="50800"/>
                  <a:pt x="165100" y="50800"/>
                </a:cubicBezTo>
                <a:cubicBezTo>
                  <a:pt x="171450" y="59267"/>
                  <a:pt x="175538" y="70049"/>
                  <a:pt x="184150" y="76200"/>
                </a:cubicBezTo>
                <a:cubicBezTo>
                  <a:pt x="191252" y="81273"/>
                  <a:pt x="202288" y="77709"/>
                  <a:pt x="209550" y="82550"/>
                </a:cubicBezTo>
                <a:cubicBezTo>
                  <a:pt x="215900" y="86783"/>
                  <a:pt x="216854" y="96204"/>
                  <a:pt x="222250" y="101600"/>
                </a:cubicBezTo>
                <a:lnTo>
                  <a:pt x="222250" y="95250"/>
                </a:lnTo>
              </a:path>
            </a:pathLst>
          </a:cu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29" name="Google Shape;1629;p171"/>
          <p:cNvSpPr/>
          <p:nvPr/>
        </p:nvSpPr>
        <p:spPr>
          <a:xfrm>
            <a:off x="5389880" y="3562329"/>
            <a:ext cx="488855" cy="144212"/>
          </a:xfrm>
          <a:custGeom>
            <a:rect b="b" l="l" r="r" t="t"/>
            <a:pathLst>
              <a:path extrusionOk="0" h="195542" w="565150">
                <a:moveTo>
                  <a:pt x="565150" y="19317"/>
                </a:moveTo>
                <a:cubicBezTo>
                  <a:pt x="554567" y="23550"/>
                  <a:pt x="542675" y="25392"/>
                  <a:pt x="533400" y="32017"/>
                </a:cubicBezTo>
                <a:cubicBezTo>
                  <a:pt x="483136" y="67920"/>
                  <a:pt x="557630" y="38757"/>
                  <a:pt x="501650" y="57417"/>
                </a:cubicBezTo>
                <a:cubicBezTo>
                  <a:pt x="497417" y="63767"/>
                  <a:pt x="494693" y="71441"/>
                  <a:pt x="488950" y="76467"/>
                </a:cubicBezTo>
                <a:cubicBezTo>
                  <a:pt x="477463" y="86518"/>
                  <a:pt x="450850" y="101867"/>
                  <a:pt x="450850" y="101867"/>
                </a:cubicBezTo>
                <a:cubicBezTo>
                  <a:pt x="446617" y="108217"/>
                  <a:pt x="444109" y="116149"/>
                  <a:pt x="438150" y="120917"/>
                </a:cubicBezTo>
                <a:cubicBezTo>
                  <a:pt x="432923" y="125098"/>
                  <a:pt x="423833" y="122534"/>
                  <a:pt x="419100" y="127267"/>
                </a:cubicBezTo>
                <a:cubicBezTo>
                  <a:pt x="414367" y="132000"/>
                  <a:pt x="416931" y="141090"/>
                  <a:pt x="412750" y="146317"/>
                </a:cubicBezTo>
                <a:cubicBezTo>
                  <a:pt x="407982" y="152276"/>
                  <a:pt x="400050" y="154784"/>
                  <a:pt x="393700" y="159017"/>
                </a:cubicBezTo>
                <a:cubicBezTo>
                  <a:pt x="389467" y="165367"/>
                  <a:pt x="386396" y="172671"/>
                  <a:pt x="381000" y="178067"/>
                </a:cubicBezTo>
                <a:cubicBezTo>
                  <a:pt x="347397" y="211670"/>
                  <a:pt x="296648" y="186926"/>
                  <a:pt x="254000" y="184417"/>
                </a:cubicBezTo>
                <a:cubicBezTo>
                  <a:pt x="247650" y="180184"/>
                  <a:pt x="239718" y="177676"/>
                  <a:pt x="234950" y="171717"/>
                </a:cubicBezTo>
                <a:cubicBezTo>
                  <a:pt x="210320" y="140929"/>
                  <a:pt x="251114" y="160172"/>
                  <a:pt x="209550" y="146317"/>
                </a:cubicBezTo>
                <a:cubicBezTo>
                  <a:pt x="195182" y="103212"/>
                  <a:pt x="216048" y="152815"/>
                  <a:pt x="165100" y="101867"/>
                </a:cubicBezTo>
                <a:cubicBezTo>
                  <a:pt x="153137" y="89904"/>
                  <a:pt x="142913" y="77190"/>
                  <a:pt x="127000" y="70117"/>
                </a:cubicBezTo>
                <a:cubicBezTo>
                  <a:pt x="107123" y="61283"/>
                  <a:pt x="84610" y="56344"/>
                  <a:pt x="63500" y="51067"/>
                </a:cubicBezTo>
                <a:cubicBezTo>
                  <a:pt x="55033" y="44717"/>
                  <a:pt x="46712" y="38168"/>
                  <a:pt x="38100" y="32017"/>
                </a:cubicBezTo>
                <a:cubicBezTo>
                  <a:pt x="31890" y="27581"/>
                  <a:pt x="23818" y="25276"/>
                  <a:pt x="19050" y="19317"/>
                </a:cubicBezTo>
                <a:cubicBezTo>
                  <a:pt x="597" y="-3749"/>
                  <a:pt x="26201" y="267"/>
                  <a:pt x="0" y="267"/>
                </a:cubicBezTo>
              </a:path>
            </a:pathLst>
          </a:cu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30" name="Google Shape;1630;p171"/>
          <p:cNvSpPr/>
          <p:nvPr/>
        </p:nvSpPr>
        <p:spPr>
          <a:xfrm>
            <a:off x="5332639" y="3431405"/>
            <a:ext cx="33338" cy="85725"/>
          </a:xfrm>
          <a:custGeom>
            <a:rect b="b" l="l" r="r" t="t"/>
            <a:pathLst>
              <a:path extrusionOk="0" h="114300" w="44450">
                <a:moveTo>
                  <a:pt x="44450" y="114300"/>
                </a:moveTo>
                <a:cubicBezTo>
                  <a:pt x="40217" y="103717"/>
                  <a:pt x="35752" y="93223"/>
                  <a:pt x="31750" y="82550"/>
                </a:cubicBezTo>
                <a:cubicBezTo>
                  <a:pt x="29400" y="76283"/>
                  <a:pt x="28393" y="69487"/>
                  <a:pt x="25400" y="63500"/>
                </a:cubicBezTo>
                <a:cubicBezTo>
                  <a:pt x="21987" y="56674"/>
                  <a:pt x="16933" y="50800"/>
                  <a:pt x="12700" y="44450"/>
                </a:cubicBezTo>
                <a:cubicBezTo>
                  <a:pt x="5422" y="8059"/>
                  <a:pt x="11177" y="22353"/>
                  <a:pt x="0" y="0"/>
                </a:cubicBezTo>
              </a:path>
            </a:pathLst>
          </a:cu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31" name="Google Shape;1631;p171"/>
          <p:cNvSpPr/>
          <p:nvPr/>
        </p:nvSpPr>
        <p:spPr>
          <a:xfrm>
            <a:off x="5251676" y="3540943"/>
            <a:ext cx="114300" cy="14288"/>
          </a:xfrm>
          <a:custGeom>
            <a:rect b="b" l="l" r="r" t="t"/>
            <a:pathLst>
              <a:path extrusionOk="0" h="19050" w="152400">
                <a:moveTo>
                  <a:pt x="152400" y="0"/>
                </a:moveTo>
                <a:cubicBezTo>
                  <a:pt x="133297" y="7641"/>
                  <a:pt x="110364" y="19050"/>
                  <a:pt x="88900" y="19050"/>
                </a:cubicBezTo>
                <a:cubicBezTo>
                  <a:pt x="76025" y="19050"/>
                  <a:pt x="63546" y="14521"/>
                  <a:pt x="50800" y="12700"/>
                </a:cubicBezTo>
                <a:cubicBezTo>
                  <a:pt x="33906" y="10287"/>
                  <a:pt x="0" y="6350"/>
                  <a:pt x="0" y="6350"/>
                </a:cubicBezTo>
              </a:path>
            </a:pathLst>
          </a:cu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32" name="Google Shape;1632;p171"/>
          <p:cNvSpPr/>
          <p:nvPr/>
        </p:nvSpPr>
        <p:spPr>
          <a:xfrm>
            <a:off x="5196806" y="3360690"/>
            <a:ext cx="339300" cy="329400"/>
          </a:xfrm>
          <a:prstGeom prst="ellipse">
            <a:avLst/>
          </a:prstGeom>
          <a:noFill/>
          <a:ln cap="flat" cmpd="sng" w="508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33" name="Google Shape;1633;p171"/>
          <p:cNvSpPr/>
          <p:nvPr/>
        </p:nvSpPr>
        <p:spPr>
          <a:xfrm>
            <a:off x="6654015" y="3290512"/>
            <a:ext cx="339300" cy="329400"/>
          </a:xfrm>
          <a:prstGeom prst="ellipse">
            <a:avLst/>
          </a:prstGeom>
          <a:noFill/>
          <a:ln cap="flat" cmpd="sng" w="508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34" name="Google Shape;1634;p171"/>
          <p:cNvSpPr/>
          <p:nvPr/>
        </p:nvSpPr>
        <p:spPr>
          <a:xfrm>
            <a:off x="7343374" y="165100"/>
            <a:ext cx="139700" cy="63500"/>
          </a:xfrm>
          <a:custGeom>
            <a:rect b="b" l="l" r="r" t="t"/>
            <a:pathLst>
              <a:path extrusionOk="0" h="84667" w="186267">
                <a:moveTo>
                  <a:pt x="186267" y="84667"/>
                </a:moveTo>
                <a:cubicBezTo>
                  <a:pt x="158045" y="73378"/>
                  <a:pt x="130061" y="61473"/>
                  <a:pt x="101600" y="50800"/>
                </a:cubicBezTo>
                <a:cubicBezTo>
                  <a:pt x="84887" y="44533"/>
                  <a:pt x="66765" y="41849"/>
                  <a:pt x="50800" y="33867"/>
                </a:cubicBezTo>
                <a:cubicBezTo>
                  <a:pt x="32597" y="24766"/>
                  <a:pt x="0" y="0"/>
                  <a:pt x="0" y="0"/>
                </a:cubicBezTo>
              </a:path>
            </a:pathLst>
          </a:cu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35" name="Google Shape;1635;p171"/>
          <p:cNvSpPr/>
          <p:nvPr/>
        </p:nvSpPr>
        <p:spPr>
          <a:xfrm>
            <a:off x="7446934" y="107156"/>
            <a:ext cx="104008" cy="78581"/>
          </a:xfrm>
          <a:custGeom>
            <a:rect b="b" l="l" r="r" t="t"/>
            <a:pathLst>
              <a:path extrusionOk="0" h="104775" w="138677">
                <a:moveTo>
                  <a:pt x="138677" y="104775"/>
                </a:moveTo>
                <a:cubicBezTo>
                  <a:pt x="135237" y="104087"/>
                  <a:pt x="106856" y="99436"/>
                  <a:pt x="100577" y="95250"/>
                </a:cubicBezTo>
                <a:cubicBezTo>
                  <a:pt x="94973" y="91514"/>
                  <a:pt x="91463" y="85275"/>
                  <a:pt x="86289" y="80963"/>
                </a:cubicBezTo>
                <a:cubicBezTo>
                  <a:pt x="81892" y="77299"/>
                  <a:pt x="76764" y="74613"/>
                  <a:pt x="72002" y="71438"/>
                </a:cubicBezTo>
                <a:cubicBezTo>
                  <a:pt x="61063" y="27687"/>
                  <a:pt x="76872" y="72763"/>
                  <a:pt x="52952" y="42863"/>
                </a:cubicBezTo>
                <a:cubicBezTo>
                  <a:pt x="34480" y="19773"/>
                  <a:pt x="65072" y="34202"/>
                  <a:pt x="33902" y="23813"/>
                </a:cubicBezTo>
                <a:cubicBezTo>
                  <a:pt x="29139" y="20638"/>
                  <a:pt x="24584" y="17128"/>
                  <a:pt x="19614" y="14288"/>
                </a:cubicBezTo>
                <a:cubicBezTo>
                  <a:pt x="13450" y="10766"/>
                  <a:pt x="6244" y="9023"/>
                  <a:pt x="564" y="4763"/>
                </a:cubicBezTo>
                <a:cubicBezTo>
                  <a:pt x="-706" y="3810"/>
                  <a:pt x="564" y="1588"/>
                  <a:pt x="564" y="0"/>
                </a:cubicBezTo>
              </a:path>
            </a:pathLst>
          </a:cu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36" name="Google Shape;1636;p171"/>
          <p:cNvSpPr/>
          <p:nvPr/>
        </p:nvSpPr>
        <p:spPr>
          <a:xfrm>
            <a:off x="7522366" y="75009"/>
            <a:ext cx="96440" cy="100013"/>
          </a:xfrm>
          <a:custGeom>
            <a:rect b="b" l="l" r="r" t="t"/>
            <a:pathLst>
              <a:path extrusionOk="0" h="133350" w="128587">
                <a:moveTo>
                  <a:pt x="128587" y="133350"/>
                </a:moveTo>
                <a:cubicBezTo>
                  <a:pt x="122237" y="125413"/>
                  <a:pt x="116725" y="116726"/>
                  <a:pt x="109537" y="109538"/>
                </a:cubicBezTo>
                <a:cubicBezTo>
                  <a:pt x="105490" y="105491"/>
                  <a:pt x="99297" y="104060"/>
                  <a:pt x="95250" y="100013"/>
                </a:cubicBezTo>
                <a:cubicBezTo>
                  <a:pt x="59807" y="64570"/>
                  <a:pt x="100345" y="93885"/>
                  <a:pt x="66675" y="71438"/>
                </a:cubicBezTo>
                <a:cubicBezTo>
                  <a:pt x="63500" y="65088"/>
                  <a:pt x="62170" y="57408"/>
                  <a:pt x="57150" y="52388"/>
                </a:cubicBezTo>
                <a:cubicBezTo>
                  <a:pt x="53600" y="48838"/>
                  <a:pt x="46412" y="51175"/>
                  <a:pt x="42862" y="47625"/>
                </a:cubicBezTo>
                <a:cubicBezTo>
                  <a:pt x="39312" y="44075"/>
                  <a:pt x="41236" y="37258"/>
                  <a:pt x="38100" y="33338"/>
                </a:cubicBezTo>
                <a:cubicBezTo>
                  <a:pt x="31386" y="24946"/>
                  <a:pt x="18936" y="22187"/>
                  <a:pt x="9525" y="19050"/>
                </a:cubicBezTo>
                <a:cubicBezTo>
                  <a:pt x="4052" y="2633"/>
                  <a:pt x="8311" y="8313"/>
                  <a:pt x="0" y="0"/>
                </a:cubicBezTo>
              </a:path>
            </a:pathLst>
          </a:cu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37" name="Google Shape;1637;p171"/>
          <p:cNvSpPr/>
          <p:nvPr/>
        </p:nvSpPr>
        <p:spPr>
          <a:xfrm>
            <a:off x="7631132" y="46089"/>
            <a:ext cx="78672" cy="117872"/>
          </a:xfrm>
          <a:custGeom>
            <a:rect b="b" l="l" r="r" t="t"/>
            <a:pathLst>
              <a:path extrusionOk="0" h="157162" w="104896">
                <a:moveTo>
                  <a:pt x="104896" y="157162"/>
                </a:moveTo>
                <a:cubicBezTo>
                  <a:pt x="65354" y="97848"/>
                  <a:pt x="104029" y="147925"/>
                  <a:pt x="71559" y="119062"/>
                </a:cubicBezTo>
                <a:cubicBezTo>
                  <a:pt x="33010" y="84796"/>
                  <a:pt x="58157" y="95544"/>
                  <a:pt x="28696" y="85725"/>
                </a:cubicBezTo>
                <a:cubicBezTo>
                  <a:pt x="27109" y="80962"/>
                  <a:pt x="27070" y="75357"/>
                  <a:pt x="23934" y="71437"/>
                </a:cubicBezTo>
                <a:cubicBezTo>
                  <a:pt x="20358" y="66967"/>
                  <a:pt x="12206" y="67032"/>
                  <a:pt x="9646" y="61912"/>
                </a:cubicBezTo>
                <a:cubicBezTo>
                  <a:pt x="-1804" y="39012"/>
                  <a:pt x="121" y="23018"/>
                  <a:pt x="121" y="0"/>
                </a:cubicBezTo>
              </a:path>
            </a:pathLst>
          </a:custGeom>
          <a:noFill/>
          <a:ln cap="flat" cmpd="sng" w="508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38" name="Google Shape;1638;p171"/>
          <p:cNvSpPr/>
          <p:nvPr/>
        </p:nvSpPr>
        <p:spPr>
          <a:xfrm>
            <a:off x="7245788" y="127418"/>
            <a:ext cx="978000" cy="560100"/>
          </a:xfrm>
          <a:prstGeom prst="ellipse">
            <a:avLst/>
          </a:prstGeom>
          <a:noFill/>
          <a:ln cap="flat" cmpd="sng" w="5080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39" name="Google Shape;1639;p171"/>
          <p:cNvSpPr/>
          <p:nvPr/>
        </p:nvSpPr>
        <p:spPr>
          <a:xfrm>
            <a:off x="5346517" y="4482156"/>
            <a:ext cx="1546500" cy="489600"/>
          </a:xfrm>
          <a:prstGeom prst="ellipse">
            <a:avLst/>
          </a:prstGeom>
          <a:noFill/>
          <a:ln cap="flat" cmpd="sng" w="5080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sp>
        <p:nvSpPr>
          <p:cNvPr id="1644" name="Google Shape;1644;p172"/>
          <p:cNvSpPr txBox="1"/>
          <p:nvPr>
            <p:ph idx="4294967295"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a:t>Behavioral Activation</a:t>
            </a:r>
            <a:endParaRPr/>
          </a:p>
        </p:txBody>
      </p:sp>
      <p:grpSp>
        <p:nvGrpSpPr>
          <p:cNvPr id="1645" name="Google Shape;1645;p172"/>
          <p:cNvGrpSpPr/>
          <p:nvPr/>
        </p:nvGrpSpPr>
        <p:grpSpPr>
          <a:xfrm>
            <a:off x="628650" y="1369219"/>
            <a:ext cx="7886756" cy="3263450"/>
            <a:chOff x="0" y="0"/>
            <a:chExt cx="10515675" cy="4351266"/>
          </a:xfrm>
        </p:grpSpPr>
        <p:sp>
          <p:nvSpPr>
            <p:cNvPr id="1646" name="Google Shape;1646;p172"/>
            <p:cNvSpPr/>
            <p:nvPr/>
          </p:nvSpPr>
          <p:spPr>
            <a:xfrm>
              <a:off x="0" y="0"/>
              <a:ext cx="3286200" cy="4351200"/>
            </a:xfrm>
            <a:prstGeom prst="rect">
              <a:avLst/>
            </a:prstGeom>
            <a:solidFill>
              <a:srgbClr val="CFDEEF">
                <a:alpha val="88630"/>
              </a:srgbClr>
            </a:solidFill>
            <a:ln cap="flat" cmpd="sng" w="12700">
              <a:solidFill>
                <a:srgbClr val="CFDEEF">
                  <a:alpha val="8863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47" name="Google Shape;1647;p172"/>
            <p:cNvSpPr txBox="1"/>
            <p:nvPr/>
          </p:nvSpPr>
          <p:spPr>
            <a:xfrm>
              <a:off x="0" y="1653508"/>
              <a:ext cx="3286200" cy="2610900"/>
            </a:xfrm>
            <a:prstGeom prst="rect">
              <a:avLst/>
            </a:prstGeom>
            <a:noFill/>
            <a:ln>
              <a:noFill/>
            </a:ln>
          </p:spPr>
          <p:txBody>
            <a:bodyPr anchorCtr="0" anchor="t" bIns="247650" lIns="192125" spcFirstLastPara="1" rIns="192125" wrap="square" tIns="247650">
              <a:noAutofit/>
            </a:bodyPr>
            <a:lstStyle/>
            <a:p>
              <a:pPr indent="0" lvl="0" marL="0" marR="0" rtl="0" algn="l">
                <a:lnSpc>
                  <a:spcPct val="90000"/>
                </a:lnSpc>
                <a:spcBef>
                  <a:spcPts val="0"/>
                </a:spcBef>
                <a:spcAft>
                  <a:spcPts val="0"/>
                </a:spcAft>
                <a:buClr>
                  <a:srgbClr val="000000"/>
                </a:buClr>
                <a:buSzPts val="1700"/>
                <a:buFont typeface="Calibri"/>
                <a:buNone/>
              </a:pPr>
              <a:r>
                <a:rPr b="0" i="0" lang="en" sz="1700" u="none" cap="none" strike="noStrike">
                  <a:solidFill>
                    <a:srgbClr val="000000"/>
                  </a:solidFill>
                  <a:latin typeface="Calibri"/>
                  <a:ea typeface="Calibri"/>
                  <a:cs typeface="Calibri"/>
                  <a:sym typeface="Calibri"/>
                </a:rPr>
                <a:t>(a) increase engagement in adaptive activities (which often are those associated with the experience of pleasure or mastery), </a:t>
              </a:r>
              <a:endParaRPr b="0" i="0" sz="1400" u="none" cap="none" strike="noStrike">
                <a:solidFill>
                  <a:srgbClr val="000000"/>
                </a:solidFill>
                <a:latin typeface="Calibri"/>
                <a:ea typeface="Calibri"/>
                <a:cs typeface="Calibri"/>
                <a:sym typeface="Calibri"/>
              </a:endParaRPr>
            </a:p>
          </p:txBody>
        </p:sp>
        <p:sp>
          <p:nvSpPr>
            <p:cNvPr id="1648" name="Google Shape;1648;p172"/>
            <p:cNvSpPr/>
            <p:nvPr/>
          </p:nvSpPr>
          <p:spPr>
            <a:xfrm>
              <a:off x="990361" y="435133"/>
              <a:ext cx="1305300" cy="1305300"/>
            </a:xfrm>
            <a:prstGeom prst="ellipse">
              <a:avLst/>
            </a:prstGeom>
            <a:solidFill>
              <a:srgbClr val="599BD5"/>
            </a:solidFill>
            <a:ln cap="flat" cmpd="sng" w="12700">
              <a:solidFill>
                <a:srgbClr val="599BD5"/>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49" name="Google Shape;1649;p172"/>
            <p:cNvSpPr txBox="1"/>
            <p:nvPr/>
          </p:nvSpPr>
          <p:spPr>
            <a:xfrm>
              <a:off x="1181533" y="626305"/>
              <a:ext cx="923100" cy="923100"/>
            </a:xfrm>
            <a:prstGeom prst="rect">
              <a:avLst/>
            </a:prstGeom>
            <a:noFill/>
            <a:ln>
              <a:noFill/>
            </a:ln>
          </p:spPr>
          <p:txBody>
            <a:bodyPr anchorCtr="0" anchor="ctr" bIns="9525" lIns="76325" spcFirstLastPara="1" rIns="76325" wrap="square" tIns="9525">
              <a:noAutofit/>
            </a:bodyPr>
            <a:lstStyle/>
            <a:p>
              <a:pPr indent="0" lvl="0" marL="0" marR="0" rtl="0" algn="ctr">
                <a:lnSpc>
                  <a:spcPct val="90000"/>
                </a:lnSpc>
                <a:spcBef>
                  <a:spcPts val="0"/>
                </a:spcBef>
                <a:spcAft>
                  <a:spcPts val="0"/>
                </a:spcAft>
                <a:buClr>
                  <a:srgbClr val="FFFFFF"/>
                </a:buClr>
                <a:buSzPts val="3600"/>
                <a:buFont typeface="Calibri"/>
                <a:buNone/>
              </a:pPr>
              <a:r>
                <a:rPr b="0" i="0" lang="en" sz="3600" u="none" cap="none" strike="noStrike">
                  <a:solidFill>
                    <a:srgbClr val="FFFFFF"/>
                  </a:solidFill>
                  <a:latin typeface="Calibri"/>
                  <a:ea typeface="Calibri"/>
                  <a:cs typeface="Calibri"/>
                  <a:sym typeface="Calibri"/>
                </a:rPr>
                <a:t>1</a:t>
              </a:r>
              <a:endParaRPr b="0" i="0" sz="1400" u="none" cap="none" strike="noStrike">
                <a:solidFill>
                  <a:srgbClr val="000000"/>
                </a:solidFill>
                <a:latin typeface="Calibri"/>
                <a:ea typeface="Calibri"/>
                <a:cs typeface="Calibri"/>
                <a:sym typeface="Calibri"/>
              </a:endParaRPr>
            </a:p>
          </p:txBody>
        </p:sp>
        <p:sp>
          <p:nvSpPr>
            <p:cNvPr id="1650" name="Google Shape;1650;p172"/>
            <p:cNvSpPr/>
            <p:nvPr/>
          </p:nvSpPr>
          <p:spPr>
            <a:xfrm>
              <a:off x="0" y="4351266"/>
              <a:ext cx="3286200" cy="0"/>
            </a:xfrm>
            <a:prstGeom prst="rect">
              <a:avLst/>
            </a:prstGeom>
            <a:solidFill>
              <a:srgbClr val="53C1CE"/>
            </a:solidFill>
            <a:ln cap="flat" cmpd="sng" w="12700">
              <a:solidFill>
                <a:srgbClr val="53C1CE"/>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51" name="Google Shape;1651;p172"/>
            <p:cNvSpPr/>
            <p:nvPr/>
          </p:nvSpPr>
          <p:spPr>
            <a:xfrm>
              <a:off x="3614737" y="0"/>
              <a:ext cx="3286200" cy="4351200"/>
            </a:xfrm>
            <a:prstGeom prst="rect">
              <a:avLst/>
            </a:prstGeom>
            <a:solidFill>
              <a:srgbClr val="CCE8DD">
                <a:alpha val="88630"/>
              </a:srgbClr>
            </a:solidFill>
            <a:ln cap="flat" cmpd="sng" w="12700">
              <a:solidFill>
                <a:srgbClr val="CCE8DD">
                  <a:alpha val="8863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52" name="Google Shape;1652;p172"/>
            <p:cNvSpPr txBox="1"/>
            <p:nvPr/>
          </p:nvSpPr>
          <p:spPr>
            <a:xfrm>
              <a:off x="3614737" y="1653508"/>
              <a:ext cx="3286200" cy="2610900"/>
            </a:xfrm>
            <a:prstGeom prst="rect">
              <a:avLst/>
            </a:prstGeom>
            <a:noFill/>
            <a:ln>
              <a:noFill/>
            </a:ln>
          </p:spPr>
          <p:txBody>
            <a:bodyPr anchorCtr="0" anchor="t" bIns="247650" lIns="192125" spcFirstLastPara="1" rIns="192125" wrap="square" tIns="247650">
              <a:noAutofit/>
            </a:bodyPr>
            <a:lstStyle/>
            <a:p>
              <a:pPr indent="0" lvl="0" marL="0" marR="0" rtl="0" algn="l">
                <a:lnSpc>
                  <a:spcPct val="90000"/>
                </a:lnSpc>
                <a:spcBef>
                  <a:spcPts val="0"/>
                </a:spcBef>
                <a:spcAft>
                  <a:spcPts val="0"/>
                </a:spcAft>
                <a:buClr>
                  <a:srgbClr val="000000"/>
                </a:buClr>
                <a:buSzPts val="1700"/>
                <a:buFont typeface="Calibri"/>
                <a:buNone/>
              </a:pPr>
              <a:r>
                <a:rPr b="0" i="0" lang="en" sz="1700" u="none" cap="none" strike="noStrike">
                  <a:solidFill>
                    <a:srgbClr val="000000"/>
                  </a:solidFill>
                  <a:latin typeface="Calibri"/>
                  <a:ea typeface="Calibri"/>
                  <a:cs typeface="Calibri"/>
                  <a:sym typeface="Calibri"/>
                </a:rPr>
                <a:t>(b) decrease engagement in activities that maintain depression or increase risk for depression, and </a:t>
              </a:r>
              <a:endParaRPr b="0" i="0" sz="1400" u="none" cap="none" strike="noStrike">
                <a:solidFill>
                  <a:srgbClr val="000000"/>
                </a:solidFill>
                <a:latin typeface="Calibri"/>
                <a:ea typeface="Calibri"/>
                <a:cs typeface="Calibri"/>
                <a:sym typeface="Calibri"/>
              </a:endParaRPr>
            </a:p>
          </p:txBody>
        </p:sp>
        <p:sp>
          <p:nvSpPr>
            <p:cNvPr id="1653" name="Google Shape;1653;p172"/>
            <p:cNvSpPr/>
            <p:nvPr/>
          </p:nvSpPr>
          <p:spPr>
            <a:xfrm>
              <a:off x="4605099" y="435133"/>
              <a:ext cx="1305300" cy="1305300"/>
            </a:xfrm>
            <a:prstGeom prst="ellipse">
              <a:avLst/>
            </a:prstGeom>
            <a:solidFill>
              <a:srgbClr val="4EC7A5"/>
            </a:solidFill>
            <a:ln cap="flat" cmpd="sng" w="12700">
              <a:solidFill>
                <a:srgbClr val="4EC7A5"/>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54" name="Google Shape;1654;p172"/>
            <p:cNvSpPr txBox="1"/>
            <p:nvPr/>
          </p:nvSpPr>
          <p:spPr>
            <a:xfrm>
              <a:off x="4796271" y="626305"/>
              <a:ext cx="923100" cy="923100"/>
            </a:xfrm>
            <a:prstGeom prst="rect">
              <a:avLst/>
            </a:prstGeom>
            <a:noFill/>
            <a:ln>
              <a:noFill/>
            </a:ln>
          </p:spPr>
          <p:txBody>
            <a:bodyPr anchorCtr="0" anchor="ctr" bIns="9525" lIns="76325" spcFirstLastPara="1" rIns="76325" wrap="square" tIns="9525">
              <a:noAutofit/>
            </a:bodyPr>
            <a:lstStyle/>
            <a:p>
              <a:pPr indent="0" lvl="0" marL="0" marR="0" rtl="0" algn="ctr">
                <a:lnSpc>
                  <a:spcPct val="90000"/>
                </a:lnSpc>
                <a:spcBef>
                  <a:spcPts val="0"/>
                </a:spcBef>
                <a:spcAft>
                  <a:spcPts val="0"/>
                </a:spcAft>
                <a:buClr>
                  <a:srgbClr val="FFFFFF"/>
                </a:buClr>
                <a:buSzPts val="3600"/>
                <a:buFont typeface="Calibri"/>
                <a:buNone/>
              </a:pPr>
              <a:r>
                <a:rPr b="0" i="0" lang="en" sz="3600" u="none" cap="none" strike="noStrike">
                  <a:solidFill>
                    <a:srgbClr val="FFFFFF"/>
                  </a:solidFill>
                  <a:latin typeface="Calibri"/>
                  <a:ea typeface="Calibri"/>
                  <a:cs typeface="Calibri"/>
                  <a:sym typeface="Calibri"/>
                </a:rPr>
                <a:t>2</a:t>
              </a:r>
              <a:endParaRPr b="0" i="0" sz="1400" u="none" cap="none" strike="noStrike">
                <a:solidFill>
                  <a:srgbClr val="000000"/>
                </a:solidFill>
                <a:latin typeface="Calibri"/>
                <a:ea typeface="Calibri"/>
                <a:cs typeface="Calibri"/>
                <a:sym typeface="Calibri"/>
              </a:endParaRPr>
            </a:p>
          </p:txBody>
        </p:sp>
        <p:sp>
          <p:nvSpPr>
            <p:cNvPr id="1655" name="Google Shape;1655;p172"/>
            <p:cNvSpPr/>
            <p:nvPr/>
          </p:nvSpPr>
          <p:spPr>
            <a:xfrm>
              <a:off x="3614737" y="4351266"/>
              <a:ext cx="3286200" cy="0"/>
            </a:xfrm>
            <a:prstGeom prst="rect">
              <a:avLst/>
            </a:prstGeom>
            <a:solidFill>
              <a:srgbClr val="49C073"/>
            </a:solidFill>
            <a:ln cap="flat" cmpd="sng" w="12700">
              <a:solidFill>
                <a:srgbClr val="49C07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56" name="Google Shape;1656;p172"/>
            <p:cNvSpPr/>
            <p:nvPr/>
          </p:nvSpPr>
          <p:spPr>
            <a:xfrm>
              <a:off x="7229475" y="0"/>
              <a:ext cx="3286200" cy="4351200"/>
            </a:xfrm>
            <a:prstGeom prst="rect">
              <a:avLst/>
            </a:prstGeom>
            <a:solidFill>
              <a:srgbClr val="D3E1CC">
                <a:alpha val="88630"/>
              </a:srgbClr>
            </a:solidFill>
            <a:ln cap="flat" cmpd="sng" w="12700">
              <a:solidFill>
                <a:srgbClr val="D3E1CC">
                  <a:alpha val="8863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57" name="Google Shape;1657;p172"/>
            <p:cNvSpPr txBox="1"/>
            <p:nvPr/>
          </p:nvSpPr>
          <p:spPr>
            <a:xfrm>
              <a:off x="7229475" y="1653508"/>
              <a:ext cx="3286200" cy="2610900"/>
            </a:xfrm>
            <a:prstGeom prst="rect">
              <a:avLst/>
            </a:prstGeom>
            <a:noFill/>
            <a:ln>
              <a:noFill/>
            </a:ln>
          </p:spPr>
          <p:txBody>
            <a:bodyPr anchorCtr="0" anchor="t" bIns="247650" lIns="192125" spcFirstLastPara="1" rIns="192125" wrap="square" tIns="247650">
              <a:noAutofit/>
            </a:bodyPr>
            <a:lstStyle/>
            <a:p>
              <a:pPr indent="0" lvl="0" marL="0" marR="0" rtl="0" algn="l">
                <a:lnSpc>
                  <a:spcPct val="90000"/>
                </a:lnSpc>
                <a:spcBef>
                  <a:spcPts val="0"/>
                </a:spcBef>
                <a:spcAft>
                  <a:spcPts val="0"/>
                </a:spcAft>
                <a:buClr>
                  <a:srgbClr val="000000"/>
                </a:buClr>
                <a:buSzPts val="1700"/>
                <a:buFont typeface="Calibri"/>
                <a:buNone/>
              </a:pPr>
              <a:r>
                <a:rPr b="0" i="0" lang="en" sz="1700" u="none" cap="none" strike="noStrike">
                  <a:solidFill>
                    <a:srgbClr val="000000"/>
                  </a:solidFill>
                  <a:latin typeface="Calibri"/>
                  <a:ea typeface="Calibri"/>
                  <a:cs typeface="Calibri"/>
                  <a:sym typeface="Calibri"/>
                </a:rPr>
                <a:t>(c) solve problems that limit access to reward or that maintain or increase aversive control</a:t>
              </a:r>
              <a:endParaRPr b="0" i="0" sz="1400" u="none" cap="none" strike="noStrike">
                <a:solidFill>
                  <a:srgbClr val="000000"/>
                </a:solidFill>
                <a:latin typeface="Calibri"/>
                <a:ea typeface="Calibri"/>
                <a:cs typeface="Calibri"/>
                <a:sym typeface="Calibri"/>
              </a:endParaRPr>
            </a:p>
          </p:txBody>
        </p:sp>
        <p:sp>
          <p:nvSpPr>
            <p:cNvPr id="1658" name="Google Shape;1658;p172"/>
            <p:cNvSpPr/>
            <p:nvPr/>
          </p:nvSpPr>
          <p:spPr>
            <a:xfrm>
              <a:off x="8219836" y="435133"/>
              <a:ext cx="1305300" cy="1305300"/>
            </a:xfrm>
            <a:prstGeom prst="ellipse">
              <a:avLst/>
            </a:prstGeom>
            <a:solidFill>
              <a:srgbClr val="49B845"/>
            </a:solidFill>
            <a:ln cap="flat" cmpd="sng" w="12700">
              <a:solidFill>
                <a:srgbClr val="49B845"/>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59" name="Google Shape;1659;p172"/>
            <p:cNvSpPr txBox="1"/>
            <p:nvPr/>
          </p:nvSpPr>
          <p:spPr>
            <a:xfrm>
              <a:off x="8411008" y="626305"/>
              <a:ext cx="923100" cy="923100"/>
            </a:xfrm>
            <a:prstGeom prst="rect">
              <a:avLst/>
            </a:prstGeom>
            <a:noFill/>
            <a:ln>
              <a:noFill/>
            </a:ln>
          </p:spPr>
          <p:txBody>
            <a:bodyPr anchorCtr="0" anchor="ctr" bIns="9525" lIns="76325" spcFirstLastPara="1" rIns="76325" wrap="square" tIns="9525">
              <a:noAutofit/>
            </a:bodyPr>
            <a:lstStyle/>
            <a:p>
              <a:pPr indent="0" lvl="0" marL="0" marR="0" rtl="0" algn="ctr">
                <a:lnSpc>
                  <a:spcPct val="90000"/>
                </a:lnSpc>
                <a:spcBef>
                  <a:spcPts val="0"/>
                </a:spcBef>
                <a:spcAft>
                  <a:spcPts val="0"/>
                </a:spcAft>
                <a:buClr>
                  <a:srgbClr val="FFFFFF"/>
                </a:buClr>
                <a:buSzPts val="3600"/>
                <a:buFont typeface="Calibri"/>
                <a:buNone/>
              </a:pPr>
              <a:r>
                <a:rPr b="0" i="0" lang="en" sz="3600" u="none" cap="none" strike="noStrike">
                  <a:solidFill>
                    <a:srgbClr val="FFFFFF"/>
                  </a:solidFill>
                  <a:latin typeface="Calibri"/>
                  <a:ea typeface="Calibri"/>
                  <a:cs typeface="Calibri"/>
                  <a:sym typeface="Calibri"/>
                </a:rPr>
                <a:t>3</a:t>
              </a:r>
              <a:endParaRPr b="0" i="0" sz="1400" u="none" cap="none" strike="noStrike">
                <a:solidFill>
                  <a:srgbClr val="000000"/>
                </a:solidFill>
                <a:latin typeface="Calibri"/>
                <a:ea typeface="Calibri"/>
                <a:cs typeface="Calibri"/>
                <a:sym typeface="Calibri"/>
              </a:endParaRPr>
            </a:p>
          </p:txBody>
        </p:sp>
        <p:sp>
          <p:nvSpPr>
            <p:cNvPr id="1660" name="Google Shape;1660;p172"/>
            <p:cNvSpPr/>
            <p:nvPr/>
          </p:nvSpPr>
          <p:spPr>
            <a:xfrm>
              <a:off x="7229475" y="4351266"/>
              <a:ext cx="3286200" cy="0"/>
            </a:xfrm>
            <a:prstGeom prst="rect">
              <a:avLst/>
            </a:prstGeom>
            <a:solidFill>
              <a:srgbClr val="6FAB46"/>
            </a:solidFill>
            <a:ln cap="flat" cmpd="sng" w="12700">
              <a:solidFill>
                <a:srgbClr val="6FAB46"/>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5" name="Shape 1665"/>
        <p:cNvGrpSpPr/>
        <p:nvPr/>
      </p:nvGrpSpPr>
      <p:grpSpPr>
        <a:xfrm>
          <a:off x="0" y="0"/>
          <a:ext cx="0" cy="0"/>
          <a:chOff x="0" y="0"/>
          <a:chExt cx="0" cy="0"/>
        </a:xfrm>
      </p:grpSpPr>
      <p:sp>
        <p:nvSpPr>
          <p:cNvPr id="1666" name="Google Shape;1666;p173"/>
          <p:cNvSpPr txBox="1"/>
          <p:nvPr>
            <p:ph idx="4294967295" type="subTitle"/>
          </p:nvPr>
        </p:nvSpPr>
        <p:spPr>
          <a:xfrm>
            <a:off x="814750" y="999900"/>
            <a:ext cx="3434700" cy="408900"/>
          </a:xfrm>
          <a:prstGeom prst="rect">
            <a:avLst/>
          </a:prstGeom>
          <a:noFill/>
          <a:ln>
            <a:noFill/>
          </a:ln>
        </p:spPr>
        <p:txBody>
          <a:bodyPr anchorCtr="0" anchor="t" bIns="45675" lIns="91400" spcFirstLastPara="1" rIns="91400" wrap="square" tIns="45675">
            <a:noAutofit/>
          </a:bodyPr>
          <a:lstStyle/>
          <a:p>
            <a:pPr indent="-349250" lvl="0" marL="342900" rtl="0" algn="l">
              <a:lnSpc>
                <a:spcPct val="100000"/>
              </a:lnSpc>
              <a:spcBef>
                <a:spcPts val="0"/>
              </a:spcBef>
              <a:spcAft>
                <a:spcPts val="0"/>
              </a:spcAft>
              <a:buClr>
                <a:schemeClr val="dk2"/>
              </a:buClr>
              <a:buSzPts val="2300"/>
              <a:buChar char="•"/>
            </a:pPr>
            <a:r>
              <a:rPr lang="en" sz="3000">
                <a:solidFill>
                  <a:schemeClr val="dk2"/>
                </a:solidFill>
              </a:rPr>
              <a:t>5 minutes </a:t>
            </a:r>
            <a:endParaRPr sz="3000">
              <a:solidFill>
                <a:schemeClr val="dk2"/>
              </a:solidFill>
            </a:endParaRPr>
          </a:p>
          <a:p>
            <a:pPr indent="-349250" lvl="0" marL="342900" rtl="0" algn="l">
              <a:lnSpc>
                <a:spcPct val="100000"/>
              </a:lnSpc>
              <a:spcBef>
                <a:spcPts val="500"/>
              </a:spcBef>
              <a:spcAft>
                <a:spcPts val="0"/>
              </a:spcAft>
              <a:buClr>
                <a:schemeClr val="dk2"/>
              </a:buClr>
              <a:buSzPts val="2300"/>
              <a:buChar char="•"/>
            </a:pPr>
            <a:r>
              <a:rPr lang="en" sz="3000">
                <a:solidFill>
                  <a:schemeClr val="dk2"/>
                </a:solidFill>
              </a:rPr>
              <a:t>Make or provide list </a:t>
            </a:r>
            <a:endParaRPr sz="3000">
              <a:solidFill>
                <a:schemeClr val="dk2"/>
              </a:solidFill>
            </a:endParaRPr>
          </a:p>
          <a:p>
            <a:pPr indent="-349250" lvl="0" marL="342900" rtl="0" algn="l">
              <a:lnSpc>
                <a:spcPct val="100000"/>
              </a:lnSpc>
              <a:spcBef>
                <a:spcPts val="500"/>
              </a:spcBef>
              <a:spcAft>
                <a:spcPts val="0"/>
              </a:spcAft>
              <a:buClr>
                <a:schemeClr val="dk2"/>
              </a:buClr>
              <a:buSzPts val="2300"/>
              <a:buChar char="•"/>
            </a:pPr>
            <a:r>
              <a:rPr lang="en" sz="3000">
                <a:solidFill>
                  <a:schemeClr val="dk2"/>
                </a:solidFill>
              </a:rPr>
              <a:t>Teen tracks completion and rates mood </a:t>
            </a:r>
            <a:endParaRPr sz="3000">
              <a:solidFill>
                <a:schemeClr val="dk2"/>
              </a:solidFill>
            </a:endParaRPr>
          </a:p>
          <a:p>
            <a:pPr indent="-349250" lvl="0" marL="342900" rtl="0" algn="l">
              <a:lnSpc>
                <a:spcPct val="100000"/>
              </a:lnSpc>
              <a:spcBef>
                <a:spcPts val="500"/>
              </a:spcBef>
              <a:spcAft>
                <a:spcPts val="0"/>
              </a:spcAft>
              <a:buClr>
                <a:schemeClr val="dk2"/>
              </a:buClr>
              <a:buSzPts val="2300"/>
              <a:buChar char="•"/>
            </a:pPr>
            <a:r>
              <a:rPr lang="en" sz="3000">
                <a:solidFill>
                  <a:schemeClr val="dk2"/>
                </a:solidFill>
              </a:rPr>
              <a:t>Present as a “prescription”</a:t>
            </a:r>
            <a:endParaRPr sz="3000">
              <a:solidFill>
                <a:schemeClr val="dk2"/>
              </a:solidFill>
            </a:endParaRPr>
          </a:p>
          <a:p>
            <a:pPr indent="0" lvl="0" marL="342900" rtl="0" algn="l">
              <a:lnSpc>
                <a:spcPct val="100000"/>
              </a:lnSpc>
              <a:spcBef>
                <a:spcPts val="500"/>
              </a:spcBef>
              <a:spcAft>
                <a:spcPts val="0"/>
              </a:spcAft>
              <a:buSzPts val="1400"/>
              <a:buNone/>
            </a:pPr>
            <a:r>
              <a:t/>
            </a:r>
            <a:endParaRPr sz="2600">
              <a:solidFill>
                <a:schemeClr val="dk2"/>
              </a:solidFill>
            </a:endParaRPr>
          </a:p>
          <a:p>
            <a:pPr indent="0" lvl="0" marL="736600" rtl="0" algn="l">
              <a:lnSpc>
                <a:spcPct val="100000"/>
              </a:lnSpc>
              <a:spcBef>
                <a:spcPts val="500"/>
              </a:spcBef>
              <a:spcAft>
                <a:spcPts val="0"/>
              </a:spcAft>
              <a:buSzPts val="1400"/>
              <a:buNone/>
            </a:pPr>
            <a:r>
              <a:t/>
            </a:r>
            <a:endParaRPr>
              <a:solidFill>
                <a:schemeClr val="dk2"/>
              </a:solidFill>
            </a:endParaRPr>
          </a:p>
          <a:p>
            <a:pPr indent="-139700" lvl="0" marL="342900" rtl="0" algn="l">
              <a:lnSpc>
                <a:spcPct val="100000"/>
              </a:lnSpc>
              <a:spcBef>
                <a:spcPts val="600"/>
              </a:spcBef>
              <a:spcAft>
                <a:spcPts val="0"/>
              </a:spcAft>
              <a:buSzPts val="2400"/>
              <a:buNone/>
            </a:pPr>
            <a:r>
              <a:t/>
            </a:r>
            <a:endParaRPr>
              <a:solidFill>
                <a:schemeClr val="dk2"/>
              </a:solidFill>
            </a:endParaRPr>
          </a:p>
        </p:txBody>
      </p:sp>
      <p:pic>
        <p:nvPicPr>
          <p:cNvPr id="1667" name="Google Shape;1667;p173"/>
          <p:cNvPicPr preferRelativeResize="0"/>
          <p:nvPr/>
        </p:nvPicPr>
        <p:blipFill rotWithShape="1">
          <a:blip r:embed="rId3">
            <a:alphaModFix/>
          </a:blip>
          <a:srcRect b="0" l="0" r="0" t="0"/>
          <a:stretch/>
        </p:blipFill>
        <p:spPr>
          <a:xfrm rot="3">
            <a:off x="4249457" y="892643"/>
            <a:ext cx="4772553" cy="3857625"/>
          </a:xfrm>
          <a:prstGeom prst="rect">
            <a:avLst/>
          </a:prstGeom>
          <a:noFill/>
          <a:ln>
            <a:noFill/>
          </a:ln>
        </p:spPr>
      </p:pic>
      <p:sp>
        <p:nvSpPr>
          <p:cNvPr id="1668" name="Google Shape;1668;p173"/>
          <p:cNvSpPr txBox="1"/>
          <p:nvPr/>
        </p:nvSpPr>
        <p:spPr>
          <a:xfrm>
            <a:off x="345600" y="186153"/>
            <a:ext cx="5869800" cy="706500"/>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262626"/>
                </a:solidFill>
                <a:latin typeface="DM Serif Text"/>
                <a:ea typeface="DM Serif Text"/>
                <a:cs typeface="DM Serif Text"/>
                <a:sym typeface="DM Serif Text"/>
              </a:rPr>
              <a:t>BEHAVIORAL ACTIVATION</a:t>
            </a:r>
            <a:endParaRPr i="0" sz="4000" u="none" cap="none" strike="noStrike">
              <a:solidFill>
                <a:srgbClr val="000000"/>
              </a:solidFill>
              <a:latin typeface="DM Serif Text"/>
              <a:ea typeface="DM Serif Text"/>
              <a:cs typeface="DM Serif Text"/>
              <a:sym typeface="DM Serif Tex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2" name="Shape 1672"/>
        <p:cNvGrpSpPr/>
        <p:nvPr/>
      </p:nvGrpSpPr>
      <p:grpSpPr>
        <a:xfrm>
          <a:off x="0" y="0"/>
          <a:ext cx="0" cy="0"/>
          <a:chOff x="0" y="0"/>
          <a:chExt cx="0" cy="0"/>
        </a:xfrm>
      </p:grpSpPr>
      <p:sp>
        <p:nvSpPr>
          <p:cNvPr id="1673" name="Google Shape;1673;p174"/>
          <p:cNvSpPr txBox="1"/>
          <p:nvPr>
            <p:ph idx="4294967295" type="title"/>
          </p:nvPr>
        </p:nvSpPr>
        <p:spPr>
          <a:xfrm>
            <a:off x="1328475" y="464275"/>
            <a:ext cx="44703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300"/>
              <a:t>Relaxation Strategies</a:t>
            </a:r>
            <a:endParaRPr sz="3300"/>
          </a:p>
        </p:txBody>
      </p:sp>
      <p:sp>
        <p:nvSpPr>
          <p:cNvPr id="1674" name="Google Shape;1674;p174"/>
          <p:cNvSpPr txBox="1"/>
          <p:nvPr>
            <p:ph idx="4294967295" type="body"/>
          </p:nvPr>
        </p:nvSpPr>
        <p:spPr>
          <a:xfrm>
            <a:off x="586250" y="1735175"/>
            <a:ext cx="6141600" cy="2395500"/>
          </a:xfrm>
          <a:prstGeom prst="rect">
            <a:avLst/>
          </a:prstGeom>
          <a:noFill/>
          <a:ln>
            <a:noFill/>
          </a:ln>
        </p:spPr>
        <p:txBody>
          <a:bodyPr anchorCtr="0" anchor="t" bIns="34275" lIns="68575" spcFirstLastPara="1" rIns="68575" wrap="square" tIns="34275">
            <a:normAutofit lnSpcReduction="10000"/>
          </a:bodyPr>
          <a:lstStyle/>
          <a:p>
            <a:pPr indent="-171450" lvl="0" marL="177800" rtl="0" algn="l">
              <a:lnSpc>
                <a:spcPct val="90000"/>
              </a:lnSpc>
              <a:spcBef>
                <a:spcPts val="0"/>
              </a:spcBef>
              <a:spcAft>
                <a:spcPts val="0"/>
              </a:spcAft>
              <a:buClr>
                <a:schemeClr val="dk1"/>
              </a:buClr>
              <a:buSzPts val="2700"/>
              <a:buChar char="•"/>
            </a:pPr>
            <a:r>
              <a:rPr lang="en" sz="2700"/>
              <a:t>Diaphragmatic breathing</a:t>
            </a:r>
            <a:endParaRPr/>
          </a:p>
          <a:p>
            <a:pPr indent="0" lvl="0" marL="177800" rtl="0" algn="l">
              <a:lnSpc>
                <a:spcPct val="90000"/>
              </a:lnSpc>
              <a:spcBef>
                <a:spcPts val="800"/>
              </a:spcBef>
              <a:spcAft>
                <a:spcPts val="0"/>
              </a:spcAft>
              <a:buClr>
                <a:schemeClr val="dk1"/>
              </a:buClr>
              <a:buSzPts val="2700"/>
              <a:buNone/>
            </a:pPr>
            <a:r>
              <a:t/>
            </a:r>
            <a:endParaRPr sz="2700"/>
          </a:p>
          <a:p>
            <a:pPr indent="-171450" lvl="0" marL="177800" rtl="0" algn="l">
              <a:lnSpc>
                <a:spcPct val="90000"/>
              </a:lnSpc>
              <a:spcBef>
                <a:spcPts val="800"/>
              </a:spcBef>
              <a:spcAft>
                <a:spcPts val="0"/>
              </a:spcAft>
              <a:buClr>
                <a:schemeClr val="dk1"/>
              </a:buClr>
              <a:buSzPts val="2700"/>
              <a:buChar char="•"/>
            </a:pPr>
            <a:r>
              <a:rPr lang="en" sz="2700"/>
              <a:t>Progressive Muscle Relaxation (PMR)</a:t>
            </a:r>
            <a:endParaRPr/>
          </a:p>
          <a:p>
            <a:pPr indent="0" lvl="0" marL="177800" rtl="0" algn="l">
              <a:lnSpc>
                <a:spcPct val="90000"/>
              </a:lnSpc>
              <a:spcBef>
                <a:spcPts val="800"/>
              </a:spcBef>
              <a:spcAft>
                <a:spcPts val="0"/>
              </a:spcAft>
              <a:buClr>
                <a:schemeClr val="dk1"/>
              </a:buClr>
              <a:buSzPts val="2700"/>
              <a:buNone/>
            </a:pPr>
            <a:r>
              <a:t/>
            </a:r>
            <a:endParaRPr sz="2700"/>
          </a:p>
          <a:p>
            <a:pPr indent="-171450" lvl="0" marL="177800" rtl="0" algn="l">
              <a:lnSpc>
                <a:spcPct val="90000"/>
              </a:lnSpc>
              <a:spcBef>
                <a:spcPts val="800"/>
              </a:spcBef>
              <a:spcAft>
                <a:spcPts val="0"/>
              </a:spcAft>
              <a:buClr>
                <a:schemeClr val="dk1"/>
              </a:buClr>
              <a:buSzPts val="2700"/>
              <a:buChar char="•"/>
            </a:pPr>
            <a:r>
              <a:rPr lang="en" sz="2700"/>
              <a:t>Visual Imagery</a:t>
            </a:r>
            <a:endParaRPr/>
          </a:p>
          <a:p>
            <a:pPr indent="0" lvl="0" marL="0" rtl="0" algn="l">
              <a:lnSpc>
                <a:spcPct val="90000"/>
              </a:lnSpc>
              <a:spcBef>
                <a:spcPts val="800"/>
              </a:spcBef>
              <a:spcAft>
                <a:spcPts val="0"/>
              </a:spcAft>
              <a:buNone/>
            </a:pPr>
            <a:r>
              <a:t/>
            </a:r>
            <a:endParaRPr/>
          </a:p>
        </p:txBody>
      </p:sp>
      <p:pic>
        <p:nvPicPr>
          <p:cNvPr descr="Bubbles" id="1675" name="Google Shape;1675;p174"/>
          <p:cNvPicPr preferRelativeResize="0"/>
          <p:nvPr/>
        </p:nvPicPr>
        <p:blipFill rotWithShape="1">
          <a:blip r:embed="rId3">
            <a:alphaModFix/>
          </a:blip>
          <a:srcRect b="0" l="0" r="0" t="0"/>
          <a:stretch/>
        </p:blipFill>
        <p:spPr>
          <a:xfrm>
            <a:off x="6141262" y="642269"/>
            <a:ext cx="1384299" cy="1255769"/>
          </a:xfrm>
          <a:prstGeom prst="rect">
            <a:avLst/>
          </a:prstGeom>
          <a:noFill/>
          <a:ln>
            <a:noFill/>
          </a:ln>
        </p:spPr>
      </p:pic>
      <p:pic>
        <p:nvPicPr>
          <p:cNvPr descr="Elephant" id="1676" name="Google Shape;1676;p174"/>
          <p:cNvPicPr preferRelativeResize="0"/>
          <p:nvPr/>
        </p:nvPicPr>
        <p:blipFill rotWithShape="1">
          <a:blip r:embed="rId4">
            <a:alphaModFix/>
          </a:blip>
          <a:srcRect b="0" l="0" r="0" t="0"/>
          <a:stretch/>
        </p:blipFill>
        <p:spPr>
          <a:xfrm>
            <a:off x="7266227" y="1458471"/>
            <a:ext cx="1877785" cy="1877785"/>
          </a:xfrm>
          <a:prstGeom prst="rect">
            <a:avLst/>
          </a:prstGeom>
          <a:noFill/>
          <a:ln>
            <a:noFill/>
          </a:ln>
        </p:spPr>
      </p:pic>
      <p:pic>
        <p:nvPicPr>
          <p:cNvPr descr="Tropical scene" id="1677" name="Google Shape;1677;p174"/>
          <p:cNvPicPr preferRelativeResize="0"/>
          <p:nvPr/>
        </p:nvPicPr>
        <p:blipFill rotWithShape="1">
          <a:blip r:embed="rId5">
            <a:alphaModFix/>
          </a:blip>
          <a:srcRect b="0" l="0" r="0" t="0"/>
          <a:stretch/>
        </p:blipFill>
        <p:spPr>
          <a:xfrm>
            <a:off x="5066746" y="3378486"/>
            <a:ext cx="1703614" cy="1703614"/>
          </a:xfrm>
          <a:prstGeom prst="rect">
            <a:avLst/>
          </a:prstGeom>
          <a:noFill/>
          <a:ln>
            <a:noFill/>
          </a:ln>
        </p:spPr>
      </p:pic>
      <p:pic>
        <p:nvPicPr>
          <p:cNvPr descr="Mountains" id="1678" name="Google Shape;1678;p174"/>
          <p:cNvPicPr preferRelativeResize="0"/>
          <p:nvPr/>
        </p:nvPicPr>
        <p:blipFill rotWithShape="1">
          <a:blip r:embed="rId6">
            <a:alphaModFix/>
          </a:blip>
          <a:srcRect b="0" l="0" r="0" t="0"/>
          <a:stretch/>
        </p:blipFill>
        <p:spPr>
          <a:xfrm>
            <a:off x="6727861" y="2951536"/>
            <a:ext cx="1703614" cy="170361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2" name="Shape 1682"/>
        <p:cNvGrpSpPr/>
        <p:nvPr/>
      </p:nvGrpSpPr>
      <p:grpSpPr>
        <a:xfrm>
          <a:off x="0" y="0"/>
          <a:ext cx="0" cy="0"/>
          <a:chOff x="0" y="0"/>
          <a:chExt cx="0" cy="0"/>
        </a:xfrm>
      </p:grpSpPr>
      <p:sp>
        <p:nvSpPr>
          <p:cNvPr id="1683" name="Google Shape;1683;p175"/>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Mindfulness/Meditation</a:t>
            </a:r>
            <a:endParaRPr/>
          </a:p>
        </p:txBody>
      </p:sp>
      <p:pic>
        <p:nvPicPr>
          <p:cNvPr id="1684" name="Google Shape;1684;p175"/>
          <p:cNvPicPr preferRelativeResize="0"/>
          <p:nvPr/>
        </p:nvPicPr>
        <p:blipFill>
          <a:blip r:embed="rId3">
            <a:alphaModFix/>
          </a:blip>
          <a:stretch>
            <a:fillRect/>
          </a:stretch>
        </p:blipFill>
        <p:spPr>
          <a:xfrm>
            <a:off x="228600" y="1369213"/>
            <a:ext cx="8686800" cy="37433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8" name="Shape 1688"/>
        <p:cNvGrpSpPr/>
        <p:nvPr/>
      </p:nvGrpSpPr>
      <p:grpSpPr>
        <a:xfrm>
          <a:off x="0" y="0"/>
          <a:ext cx="0" cy="0"/>
          <a:chOff x="0" y="0"/>
          <a:chExt cx="0" cy="0"/>
        </a:xfrm>
      </p:grpSpPr>
      <p:sp>
        <p:nvSpPr>
          <p:cNvPr id="1689" name="Google Shape;1689;p176"/>
          <p:cNvSpPr txBox="1"/>
          <p:nvPr>
            <p:ph idx="4294967295"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Supporting Yourself and Your Peers</a:t>
            </a:r>
            <a:endParaRPr/>
          </a:p>
        </p:txBody>
      </p:sp>
      <p:pic>
        <p:nvPicPr>
          <p:cNvPr id="1690" name="Google Shape;1690;p176"/>
          <p:cNvPicPr preferRelativeResize="0"/>
          <p:nvPr/>
        </p:nvPicPr>
        <p:blipFill>
          <a:blip r:embed="rId3">
            <a:alphaModFix/>
          </a:blip>
          <a:stretch>
            <a:fillRect/>
          </a:stretch>
        </p:blipFill>
        <p:spPr>
          <a:xfrm>
            <a:off x="1493463" y="1186923"/>
            <a:ext cx="6157074" cy="362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4" name="Shape 1694"/>
        <p:cNvGrpSpPr/>
        <p:nvPr/>
      </p:nvGrpSpPr>
      <p:grpSpPr>
        <a:xfrm>
          <a:off x="0" y="0"/>
          <a:ext cx="0" cy="0"/>
          <a:chOff x="0" y="0"/>
          <a:chExt cx="0" cy="0"/>
        </a:xfrm>
      </p:grpSpPr>
      <p:pic>
        <p:nvPicPr>
          <p:cNvPr id="1695" name="Google Shape;1695;p177"/>
          <p:cNvPicPr preferRelativeResize="0"/>
          <p:nvPr/>
        </p:nvPicPr>
        <p:blipFill>
          <a:blip r:embed="rId3">
            <a:alphaModFix/>
          </a:blip>
          <a:stretch>
            <a:fillRect/>
          </a:stretch>
        </p:blipFill>
        <p:spPr>
          <a:xfrm>
            <a:off x="4617014" y="2129275"/>
            <a:ext cx="4526985" cy="3014226"/>
          </a:xfrm>
          <a:prstGeom prst="rect">
            <a:avLst/>
          </a:prstGeom>
          <a:noFill/>
          <a:ln>
            <a:noFill/>
          </a:ln>
        </p:spPr>
      </p:pic>
      <p:pic>
        <p:nvPicPr>
          <p:cNvPr id="1696" name="Google Shape;1696;p177"/>
          <p:cNvPicPr preferRelativeResize="0"/>
          <p:nvPr/>
        </p:nvPicPr>
        <p:blipFill>
          <a:blip r:embed="rId4">
            <a:alphaModFix/>
          </a:blip>
          <a:stretch>
            <a:fillRect/>
          </a:stretch>
        </p:blipFill>
        <p:spPr>
          <a:xfrm>
            <a:off x="0" y="45250"/>
            <a:ext cx="4822776" cy="3014226"/>
          </a:xfrm>
          <a:prstGeom prst="rect">
            <a:avLst/>
          </a:prstGeom>
          <a:noFill/>
          <a:ln>
            <a:noFill/>
          </a:ln>
        </p:spPr>
      </p:pic>
      <p:sp>
        <p:nvSpPr>
          <p:cNvPr id="1697" name="Google Shape;1697;p177"/>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8" name="Google Shape;1698;p177"/>
          <p:cNvSpPr txBox="1"/>
          <p:nvPr>
            <p:ph idx="2" type="title"/>
          </p:nvPr>
        </p:nvSpPr>
        <p:spPr>
          <a:xfrm>
            <a:off x="1537425" y="2938900"/>
            <a:ext cx="2742600" cy="44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9" name="Google Shape;1699;p177"/>
          <p:cNvSpPr txBox="1"/>
          <p:nvPr>
            <p:ph idx="3" type="title"/>
          </p:nvPr>
        </p:nvSpPr>
        <p:spPr>
          <a:xfrm>
            <a:off x="4863974" y="2938900"/>
            <a:ext cx="2742600" cy="44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0" name="Google Shape;1700;p177"/>
          <p:cNvSpPr txBox="1"/>
          <p:nvPr>
            <p:ph idx="1" type="subTitle"/>
          </p:nvPr>
        </p:nvSpPr>
        <p:spPr>
          <a:xfrm>
            <a:off x="4863975" y="3385375"/>
            <a:ext cx="2742600" cy="984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1" name="Google Shape;1701;p177"/>
          <p:cNvSpPr txBox="1"/>
          <p:nvPr>
            <p:ph idx="4" type="subTitle"/>
          </p:nvPr>
        </p:nvSpPr>
        <p:spPr>
          <a:xfrm>
            <a:off x="1537425" y="3385375"/>
            <a:ext cx="2742600" cy="984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5" name="Shape 1705"/>
        <p:cNvGrpSpPr/>
        <p:nvPr/>
      </p:nvGrpSpPr>
      <p:grpSpPr>
        <a:xfrm>
          <a:off x="0" y="0"/>
          <a:ext cx="0" cy="0"/>
          <a:chOff x="0" y="0"/>
          <a:chExt cx="0" cy="0"/>
        </a:xfrm>
      </p:grpSpPr>
      <p:sp>
        <p:nvSpPr>
          <p:cNvPr id="1706" name="Google Shape;1706;p178"/>
          <p:cNvSpPr txBox="1"/>
          <p:nvPr>
            <p:ph type="title"/>
          </p:nvPr>
        </p:nvSpPr>
        <p:spPr>
          <a:xfrm>
            <a:off x="1209175" y="1501650"/>
            <a:ext cx="6912300" cy="210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400"/>
              <a:t>REFLECTIONS</a:t>
            </a:r>
            <a:endParaRPr sz="4400"/>
          </a:p>
          <a:p>
            <a:pPr indent="0" lvl="0" marL="0" rtl="0" algn="ctr">
              <a:spcBef>
                <a:spcPts val="0"/>
              </a:spcBef>
              <a:spcAft>
                <a:spcPts val="0"/>
              </a:spcAft>
              <a:buNone/>
            </a:pPr>
            <a:r>
              <a:t/>
            </a:r>
            <a:endParaRPr sz="2000"/>
          </a:p>
        </p:txBody>
      </p:sp>
      <p:sp>
        <p:nvSpPr>
          <p:cNvPr id="1707" name="Google Shape;1707;p178"/>
          <p:cNvSpPr txBox="1"/>
          <p:nvPr>
            <p:ph idx="1" type="subTitle"/>
          </p:nvPr>
        </p:nvSpPr>
        <p:spPr>
          <a:xfrm>
            <a:off x="2423100" y="3373350"/>
            <a:ext cx="4297800" cy="49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dk2"/>
              </a:solidFill>
              <a:latin typeface="DM Serif Text"/>
              <a:ea typeface="DM Serif Text"/>
              <a:cs typeface="DM Serif Text"/>
              <a:sym typeface="DM Serif Tex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125"/>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3600"/>
              <a:buFont typeface="Arial Black"/>
              <a:buNone/>
            </a:pPr>
            <a:r>
              <a:rPr lang="en" sz="3600">
                <a:solidFill>
                  <a:srgbClr val="C6531F"/>
                </a:solidFill>
              </a:rPr>
              <a:t>HOW COMMON IN AUTISM?</a:t>
            </a:r>
            <a:endParaRPr/>
          </a:p>
        </p:txBody>
      </p:sp>
      <p:sp>
        <p:nvSpPr>
          <p:cNvPr id="935" name="Google Shape;935;p125"/>
          <p:cNvSpPr txBox="1"/>
          <p:nvPr>
            <p:ph idx="1" type="body"/>
          </p:nvPr>
        </p:nvSpPr>
        <p:spPr>
          <a:xfrm>
            <a:off x="325828" y="1749027"/>
            <a:ext cx="4170000" cy="310860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2800"/>
              <a:buFont typeface="Arial"/>
              <a:buNone/>
            </a:pPr>
            <a:r>
              <a:rPr lang="en" sz="2800">
                <a:solidFill>
                  <a:srgbClr val="000000"/>
                </a:solidFill>
              </a:rPr>
              <a:t>1 - 2% of U.S. population</a:t>
            </a:r>
            <a:endParaRPr/>
          </a:p>
          <a:p>
            <a:pPr indent="0" lvl="0" marL="0" rtl="0" algn="l">
              <a:lnSpc>
                <a:spcPct val="100000"/>
              </a:lnSpc>
              <a:spcBef>
                <a:spcPts val="600"/>
              </a:spcBef>
              <a:spcAft>
                <a:spcPts val="0"/>
              </a:spcAft>
              <a:buClr>
                <a:srgbClr val="000000"/>
              </a:buClr>
              <a:buSzPts val="2800"/>
              <a:buFont typeface="Arial"/>
              <a:buNone/>
            </a:pPr>
            <a:r>
              <a:t/>
            </a:r>
            <a:endParaRPr/>
          </a:p>
          <a:p>
            <a:pPr indent="0" lvl="0" marL="0" rtl="0" algn="l">
              <a:lnSpc>
                <a:spcPct val="100000"/>
              </a:lnSpc>
              <a:spcBef>
                <a:spcPts val="600"/>
              </a:spcBef>
              <a:spcAft>
                <a:spcPts val="0"/>
              </a:spcAft>
              <a:buClr>
                <a:srgbClr val="000000"/>
              </a:buClr>
              <a:buSzPts val="2800"/>
              <a:buFont typeface="Arial"/>
              <a:buNone/>
            </a:pPr>
            <a:r>
              <a:rPr lang="en" sz="2800">
                <a:solidFill>
                  <a:srgbClr val="000000"/>
                </a:solidFill>
              </a:rPr>
              <a:t>Similar to epilepsy</a:t>
            </a:r>
            <a:endParaRPr/>
          </a:p>
          <a:p>
            <a:pPr indent="1600200" lvl="7" marL="0" rtl="0" algn="l">
              <a:lnSpc>
                <a:spcPct val="100000"/>
              </a:lnSpc>
              <a:spcBef>
                <a:spcPts val="600"/>
              </a:spcBef>
              <a:spcAft>
                <a:spcPts val="0"/>
              </a:spcAft>
              <a:buClr>
                <a:srgbClr val="000000"/>
              </a:buClr>
              <a:buSzPts val="2800"/>
              <a:buFont typeface="Arial"/>
              <a:buNone/>
            </a:pPr>
            <a:r>
              <a:rPr lang="en" sz="2800">
                <a:solidFill>
                  <a:srgbClr val="000000"/>
                </a:solidFill>
              </a:rPr>
              <a:t>migraine</a:t>
            </a:r>
            <a:endParaRPr/>
          </a:p>
          <a:p>
            <a:pPr indent="1600200" lvl="7" marL="0" rtl="0" algn="l">
              <a:lnSpc>
                <a:spcPct val="100000"/>
              </a:lnSpc>
              <a:spcBef>
                <a:spcPts val="600"/>
              </a:spcBef>
              <a:spcAft>
                <a:spcPts val="0"/>
              </a:spcAft>
              <a:buClr>
                <a:srgbClr val="000000"/>
              </a:buClr>
              <a:buSzPts val="2800"/>
              <a:buFont typeface="Arial"/>
              <a:buNone/>
            </a:pPr>
            <a:r>
              <a:rPr lang="en" sz="2800">
                <a:solidFill>
                  <a:srgbClr val="000000"/>
                </a:solidFill>
              </a:rPr>
              <a:t>COVID-19</a:t>
            </a:r>
            <a:endParaRPr/>
          </a:p>
        </p:txBody>
      </p:sp>
      <p:grpSp>
        <p:nvGrpSpPr>
          <p:cNvPr id="936" name="Google Shape;936;p125"/>
          <p:cNvGrpSpPr/>
          <p:nvPr/>
        </p:nvGrpSpPr>
        <p:grpSpPr>
          <a:xfrm>
            <a:off x="4670824" y="2001778"/>
            <a:ext cx="4298206" cy="2603221"/>
            <a:chOff x="0" y="0"/>
            <a:chExt cx="4298206" cy="2603221"/>
          </a:xfrm>
        </p:grpSpPr>
        <p:pic>
          <p:nvPicPr>
            <p:cNvPr descr="Image" id="937" name="Google Shape;937;p125"/>
            <p:cNvPicPr preferRelativeResize="0"/>
            <p:nvPr/>
          </p:nvPicPr>
          <p:blipFill rotWithShape="1">
            <a:blip r:embed="rId3">
              <a:alphaModFix/>
            </a:blip>
            <a:srcRect b="0" l="0" r="0" t="0"/>
            <a:stretch/>
          </p:blipFill>
          <p:spPr>
            <a:xfrm>
              <a:off x="127000" y="88900"/>
              <a:ext cx="4044206" cy="2273021"/>
            </a:xfrm>
            <a:prstGeom prst="rect">
              <a:avLst/>
            </a:prstGeom>
            <a:noFill/>
            <a:ln>
              <a:noFill/>
            </a:ln>
          </p:spPr>
        </p:pic>
        <p:pic>
          <p:nvPicPr>
            <p:cNvPr descr="Image" id="938" name="Google Shape;938;p125"/>
            <p:cNvPicPr preferRelativeResize="0"/>
            <p:nvPr/>
          </p:nvPicPr>
          <p:blipFill rotWithShape="1">
            <a:blip r:embed="rId4">
              <a:alphaModFix/>
            </a:blip>
            <a:srcRect b="0" l="0" r="0" t="0"/>
            <a:stretch/>
          </p:blipFill>
          <p:spPr>
            <a:xfrm>
              <a:off x="0" y="0"/>
              <a:ext cx="4298206" cy="2603221"/>
            </a:xfrm>
            <a:prstGeom prst="rect">
              <a:avLst/>
            </a:prstGeom>
            <a:noFill/>
            <a:ln>
              <a:noFill/>
            </a:ln>
          </p:spPr>
        </p:pic>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1" name="Shape 1711"/>
        <p:cNvGrpSpPr/>
        <p:nvPr/>
      </p:nvGrpSpPr>
      <p:grpSpPr>
        <a:xfrm>
          <a:off x="0" y="0"/>
          <a:ext cx="0" cy="0"/>
          <a:chOff x="0" y="0"/>
          <a:chExt cx="0" cy="0"/>
        </a:xfrm>
      </p:grpSpPr>
      <p:sp>
        <p:nvSpPr>
          <p:cNvPr id="1712" name="Google Shape;1712;p179"/>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RESOURCES &amp; REFERENCES</a:t>
            </a:r>
            <a:endParaRPr/>
          </a:p>
        </p:txBody>
      </p:sp>
      <p:sp>
        <p:nvSpPr>
          <p:cNvPr id="1713" name="Google Shape;1713;p179"/>
          <p:cNvSpPr txBox="1"/>
          <p:nvPr>
            <p:ph idx="4294967295" type="body"/>
          </p:nvPr>
        </p:nvSpPr>
        <p:spPr>
          <a:xfrm>
            <a:off x="628650" y="1369219"/>
            <a:ext cx="7886700" cy="32634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SzPts val="1400"/>
              <a:buChar char="●"/>
            </a:pPr>
            <a:r>
              <a:rPr lang="en"/>
              <a:t>Self-care app: </a:t>
            </a:r>
            <a:r>
              <a:rPr lang="en">
                <a:solidFill>
                  <a:schemeClr val="dk1"/>
                </a:solidFill>
                <a:latin typeface="Calibri"/>
                <a:ea typeface="Calibri"/>
                <a:cs typeface="Calibri"/>
                <a:sym typeface="Calibri"/>
              </a:rPr>
              <a:t>Finch app (Mental health “tamagotchi” app): </a:t>
            </a:r>
            <a:endParaRPr>
              <a:solidFill>
                <a:schemeClr val="dk1"/>
              </a:solidFill>
              <a:latin typeface="Calibri"/>
              <a:ea typeface="Calibri"/>
              <a:cs typeface="Calibri"/>
              <a:sym typeface="Calibri"/>
            </a:endParaRPr>
          </a:p>
          <a:p>
            <a:pPr indent="-298450" lvl="1" marL="914400" rtl="0" algn="l">
              <a:lnSpc>
                <a:spcPct val="107916"/>
              </a:lnSpc>
              <a:spcBef>
                <a:spcPts val="0"/>
              </a:spcBef>
              <a:spcAft>
                <a:spcPts val="0"/>
              </a:spcAft>
              <a:buSzPts val="1100"/>
              <a:buFont typeface="Calibri"/>
              <a:buChar char="○"/>
            </a:pPr>
            <a:r>
              <a:rPr lang="en" sz="1100" u="sng">
                <a:solidFill>
                  <a:srgbClr val="1155CC"/>
                </a:solidFill>
                <a:latin typeface="Calibri"/>
                <a:ea typeface="Calibri"/>
                <a:cs typeface="Calibri"/>
                <a:sym typeface="Calibri"/>
                <a:hlinkClick r:id="rId3">
                  <a:extLst>
                    <a:ext uri="{A12FA001-AC4F-418D-AE19-62706E023703}">
                      <ahyp:hlinkClr val="tx"/>
                    </a:ext>
                  </a:extLst>
                </a:hlinkClick>
              </a:rPr>
              <a:t>https://apps.apple.com/us/app/finch-self-care-widget-pet/id1528595748</a:t>
            </a:r>
            <a:endParaRPr sz="1100">
              <a:solidFill>
                <a:schemeClr val="dk1"/>
              </a:solidFill>
              <a:latin typeface="Calibri"/>
              <a:ea typeface="Calibri"/>
              <a:cs typeface="Calibri"/>
              <a:sym typeface="Calibri"/>
            </a:endParaRPr>
          </a:p>
          <a:p>
            <a:pPr indent="-298450" lvl="1" marL="914400" rtl="0" algn="l">
              <a:lnSpc>
                <a:spcPct val="107916"/>
              </a:lnSpc>
              <a:spcBef>
                <a:spcPts val="0"/>
              </a:spcBef>
              <a:spcAft>
                <a:spcPts val="0"/>
              </a:spcAft>
              <a:buSzPts val="1100"/>
              <a:buFont typeface="Calibri"/>
              <a:buChar char="○"/>
            </a:pPr>
            <a:r>
              <a:rPr lang="en" sz="1100" u="sng">
                <a:solidFill>
                  <a:srgbClr val="1155CC"/>
                </a:solidFill>
                <a:latin typeface="Calibri"/>
                <a:ea typeface="Calibri"/>
                <a:cs typeface="Calibri"/>
                <a:sym typeface="Calibri"/>
                <a:hlinkClick r:id="rId4">
                  <a:extLst>
                    <a:ext uri="{A12FA001-AC4F-418D-AE19-62706E023703}">
                      <ahyp:hlinkClr val="tx"/>
                    </a:ext>
                  </a:extLst>
                </a:hlinkClick>
              </a:rPr>
              <a:t>https://play.google.com/store/apps/details?id=com.finch.finch&amp;hl=en_US&amp;gl=US</a:t>
            </a:r>
            <a:endParaRPr sz="1100">
              <a:solidFill>
                <a:schemeClr val="dk1"/>
              </a:solidFill>
              <a:latin typeface="Calibri"/>
              <a:ea typeface="Calibri"/>
              <a:cs typeface="Calibri"/>
              <a:sym typeface="Calibri"/>
            </a:endParaRPr>
          </a:p>
          <a:p>
            <a:pPr indent="-317500" lvl="0" marL="457200" rtl="0" algn="l">
              <a:lnSpc>
                <a:spcPct val="107916"/>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Link to Neurodivergent Rebel’s podcast on being Autistic</a:t>
            </a:r>
            <a:endParaRPr>
              <a:latin typeface="Calibri"/>
              <a:ea typeface="Calibri"/>
              <a:cs typeface="Calibri"/>
              <a:sym typeface="Calibri"/>
            </a:endParaRPr>
          </a:p>
          <a:p>
            <a:pPr indent="-298450" lvl="1" marL="914400" rtl="0" algn="l">
              <a:lnSpc>
                <a:spcPct val="107916"/>
              </a:lnSpc>
              <a:spcBef>
                <a:spcPts val="0"/>
              </a:spcBef>
              <a:spcAft>
                <a:spcPts val="0"/>
              </a:spcAft>
              <a:buSzPts val="1100"/>
              <a:buFont typeface="Calibri"/>
              <a:buChar char="○"/>
            </a:pPr>
            <a:r>
              <a:rPr lang="en" sz="1100" u="sng">
                <a:solidFill>
                  <a:srgbClr val="1155CC"/>
                </a:solidFill>
                <a:latin typeface="Calibri"/>
                <a:ea typeface="Calibri"/>
                <a:cs typeface="Calibri"/>
                <a:sym typeface="Calibri"/>
                <a:hlinkClick r:id="rId5">
                  <a:extLst>
                    <a:ext uri="{A12FA001-AC4F-418D-AE19-62706E023703}">
                      <ahyp:hlinkClr val="tx"/>
                    </a:ext>
                  </a:extLst>
                </a:hlinkClick>
              </a:rPr>
              <a:t>https://ibcces.org/blog/2020/06/15/hospitals-communicate-treat-autism-patients/</a:t>
            </a:r>
            <a:endParaRPr sz="1100">
              <a:solidFill>
                <a:srgbClr val="1155CC"/>
              </a:solidFill>
              <a:latin typeface="Calibri"/>
              <a:ea typeface="Calibri"/>
              <a:cs typeface="Calibri"/>
              <a:sym typeface="Calibri"/>
            </a:endParaRPr>
          </a:p>
          <a:p>
            <a:pPr indent="0" lvl="0" marL="0" rtl="0" algn="l">
              <a:lnSpc>
                <a:spcPct val="107916"/>
              </a:lnSpc>
              <a:spcBef>
                <a:spcPts val="80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lnSpc>
                <a:spcPct val="107916"/>
              </a:lnSpc>
              <a:spcBef>
                <a:spcPts val="80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800"/>
              </a:spcBef>
              <a:spcAft>
                <a:spcPts val="16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26"/>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2772"/>
              <a:buFont typeface="Arial Black"/>
              <a:buNone/>
            </a:pPr>
            <a:r>
              <a:rPr lang="en" sz="2772"/>
              <a:t>IS THERE REALLY A RISE IN PREVALENCE?</a:t>
            </a:r>
            <a:endParaRPr/>
          </a:p>
        </p:txBody>
      </p:sp>
      <p:pic>
        <p:nvPicPr>
          <p:cNvPr descr="Image" id="944" name="Google Shape;944;p126"/>
          <p:cNvPicPr preferRelativeResize="0"/>
          <p:nvPr/>
        </p:nvPicPr>
        <p:blipFill rotWithShape="1">
          <a:blip r:embed="rId3">
            <a:alphaModFix/>
          </a:blip>
          <a:srcRect b="0" l="0" r="0" t="0"/>
          <a:stretch/>
        </p:blipFill>
        <p:spPr>
          <a:xfrm>
            <a:off x="2379154" y="1531867"/>
            <a:ext cx="4385691" cy="2945794"/>
          </a:xfrm>
          <a:prstGeom prst="rect">
            <a:avLst/>
          </a:prstGeom>
          <a:noFill/>
          <a:ln>
            <a:noFill/>
          </a:ln>
        </p:spPr>
      </p:pic>
      <p:sp>
        <p:nvSpPr>
          <p:cNvPr id="945" name="Google Shape;945;p126"/>
          <p:cNvSpPr txBox="1"/>
          <p:nvPr/>
        </p:nvSpPr>
        <p:spPr>
          <a:xfrm>
            <a:off x="5301418" y="4476583"/>
            <a:ext cx="6898200" cy="938400"/>
          </a:xfrm>
          <a:prstGeom prst="rect">
            <a:avLst/>
          </a:prstGeom>
          <a:noFill/>
          <a:ln>
            <a:noFill/>
          </a:ln>
        </p:spPr>
        <p:txBody>
          <a:bodyPr anchorCtr="0" anchor="ctr" bIns="50800" lIns="50800" spcFirstLastPara="1" rIns="50800" wrap="square" tIns="50800">
            <a:norm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Thurm </a:t>
            </a:r>
            <a:r>
              <a:rPr b="0" i="1" lang="en" sz="1600" u="none" cap="none" strike="noStrike">
                <a:solidFill>
                  <a:srgbClr val="000000"/>
                </a:solidFill>
                <a:latin typeface="Arial"/>
                <a:ea typeface="Arial"/>
                <a:cs typeface="Arial"/>
                <a:sym typeface="Arial"/>
              </a:rPr>
              <a:t>et al</a:t>
            </a:r>
            <a:r>
              <a:rPr b="0" i="0" lang="en" sz="1600" u="none" cap="none" strike="noStrike">
                <a:solidFill>
                  <a:srgbClr val="000000"/>
                </a:solidFill>
                <a:latin typeface="Arial"/>
                <a:ea typeface="Arial"/>
                <a:cs typeface="Arial"/>
                <a:sym typeface="Arial"/>
              </a:rPr>
              <a:t> (2019) </a:t>
            </a:r>
            <a:r>
              <a:rPr b="0" i="1" lang="en" sz="1600" u="none" cap="none" strike="noStrike">
                <a:solidFill>
                  <a:srgbClr val="000000"/>
                </a:solidFill>
                <a:latin typeface="Arial"/>
                <a:ea typeface="Arial"/>
                <a:cs typeface="Arial"/>
                <a:sym typeface="Arial"/>
              </a:rPr>
              <a:t>Frontiers in Psychiatry</a:t>
            </a:r>
            <a:endParaRPr/>
          </a:p>
        </p:txBody>
      </p:sp>
      <p:sp>
        <p:nvSpPr>
          <p:cNvPr id="946" name="Google Shape;946;p126"/>
          <p:cNvSpPr txBox="1"/>
          <p:nvPr>
            <p:ph idx="1" type="body"/>
          </p:nvPr>
        </p:nvSpPr>
        <p:spPr>
          <a:xfrm>
            <a:off x="336176" y="2715187"/>
            <a:ext cx="4038600" cy="57930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2800"/>
              <a:buFont typeface="Arial"/>
              <a:buNone/>
            </a:pPr>
            <a:r>
              <a:rPr lang="en" sz="2800">
                <a:solidFill>
                  <a:srgbClr val="000000"/>
                </a:solidFill>
              </a:rPr>
              <a:t>Not really.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27"/>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fontScale="90000"/>
          </a:bodyPr>
          <a:lstStyle/>
          <a:p>
            <a:pPr indent="0" lvl="0" marL="0" rtl="0" algn="l">
              <a:lnSpc>
                <a:spcPct val="75000"/>
              </a:lnSpc>
              <a:spcBef>
                <a:spcPts val="0"/>
              </a:spcBef>
              <a:spcAft>
                <a:spcPts val="0"/>
              </a:spcAft>
              <a:buClr>
                <a:srgbClr val="C6531F"/>
              </a:buClr>
              <a:buSzPct val="100000"/>
              <a:buFont typeface="Arial Black"/>
              <a:buNone/>
            </a:pPr>
            <a:r>
              <a:rPr lang="en" sz="3600">
                <a:solidFill>
                  <a:srgbClr val="C6531F"/>
                </a:solidFill>
              </a:rPr>
              <a:t>HOW DO WE DIAGNOSE AUTISM?</a:t>
            </a:r>
            <a:endParaRPr/>
          </a:p>
        </p:txBody>
      </p:sp>
      <p:sp>
        <p:nvSpPr>
          <p:cNvPr id="952" name="Google Shape;952;p127"/>
          <p:cNvSpPr txBox="1"/>
          <p:nvPr>
            <p:ph idx="1" type="body"/>
          </p:nvPr>
        </p:nvSpPr>
        <p:spPr>
          <a:xfrm>
            <a:off x="457200" y="1749027"/>
            <a:ext cx="8110500" cy="3108600"/>
          </a:xfrm>
          <a:prstGeom prst="rect">
            <a:avLst/>
          </a:prstGeom>
          <a:noFill/>
          <a:ln>
            <a:noFill/>
          </a:ln>
        </p:spPr>
        <p:txBody>
          <a:bodyPr anchorCtr="0" anchor="t" bIns="45700" lIns="45700" spcFirstLastPara="1" rIns="45700" wrap="square" tIns="45700">
            <a:normAutofit/>
          </a:bodyPr>
          <a:lstStyle/>
          <a:p>
            <a:pPr indent="-342900" lvl="0" marL="342900" rtl="0" algn="l">
              <a:lnSpc>
                <a:spcPct val="100000"/>
              </a:lnSpc>
              <a:spcBef>
                <a:spcPts val="0"/>
              </a:spcBef>
              <a:spcAft>
                <a:spcPts val="0"/>
              </a:spcAft>
              <a:buClr>
                <a:srgbClr val="000000"/>
              </a:buClr>
              <a:buSzPts val="2800"/>
              <a:buFont typeface="Arial"/>
              <a:buChar char="•"/>
            </a:pPr>
            <a:r>
              <a:rPr lang="en" sz="2800">
                <a:solidFill>
                  <a:srgbClr val="000000"/>
                </a:solidFill>
              </a:rPr>
              <a:t>There’s no “test” for autism. </a:t>
            </a:r>
            <a:endParaRPr/>
          </a:p>
          <a:p>
            <a:pPr indent="-165100" lvl="0" marL="342900" rtl="0" algn="l">
              <a:lnSpc>
                <a:spcPct val="100000"/>
              </a:lnSpc>
              <a:spcBef>
                <a:spcPts val="600"/>
              </a:spcBef>
              <a:spcAft>
                <a:spcPts val="0"/>
              </a:spcAft>
              <a:buClr>
                <a:srgbClr val="000000"/>
              </a:buClr>
              <a:buSzPts val="2800"/>
              <a:buFont typeface="Arial"/>
              <a:buNone/>
            </a:pPr>
            <a:r>
              <a:t/>
            </a:r>
            <a:endParaRPr/>
          </a:p>
          <a:p>
            <a:pPr indent="-342900" lvl="0" marL="342900" rtl="0" algn="l">
              <a:lnSpc>
                <a:spcPct val="100000"/>
              </a:lnSpc>
              <a:spcBef>
                <a:spcPts val="600"/>
              </a:spcBef>
              <a:spcAft>
                <a:spcPts val="0"/>
              </a:spcAft>
              <a:buClr>
                <a:srgbClr val="000000"/>
              </a:buClr>
              <a:buSzPts val="2800"/>
              <a:buFont typeface="Arial"/>
              <a:buChar char="•"/>
            </a:pPr>
            <a:r>
              <a:rPr lang="en" sz="2800">
                <a:solidFill>
                  <a:srgbClr val="000000"/>
                </a:solidFill>
              </a:rPr>
              <a:t>It’s a clinical evaluation:</a:t>
            </a:r>
            <a:endParaRPr/>
          </a:p>
          <a:p>
            <a:pPr indent="-342900" lvl="1" marL="800100" rtl="0" algn="l">
              <a:lnSpc>
                <a:spcPct val="100000"/>
              </a:lnSpc>
              <a:spcBef>
                <a:spcPts val="600"/>
              </a:spcBef>
              <a:spcAft>
                <a:spcPts val="0"/>
              </a:spcAft>
              <a:buClr>
                <a:srgbClr val="000000"/>
              </a:buClr>
              <a:buSzPts val="2800"/>
              <a:buChar char="•"/>
            </a:pPr>
            <a:r>
              <a:rPr lang="en" sz="2800">
                <a:solidFill>
                  <a:srgbClr val="000000"/>
                </a:solidFill>
              </a:rPr>
              <a:t>Interview with the individual and/or caregiver.</a:t>
            </a:r>
            <a:endParaRPr/>
          </a:p>
          <a:p>
            <a:pPr indent="-342900" lvl="1" marL="800100" rtl="0" algn="l">
              <a:lnSpc>
                <a:spcPct val="100000"/>
              </a:lnSpc>
              <a:spcBef>
                <a:spcPts val="600"/>
              </a:spcBef>
              <a:spcAft>
                <a:spcPts val="0"/>
              </a:spcAft>
              <a:buClr>
                <a:srgbClr val="000000"/>
              </a:buClr>
              <a:buSzPts val="2800"/>
              <a:buChar char="•"/>
            </a:pPr>
            <a:r>
              <a:rPr lang="en" sz="2800">
                <a:solidFill>
                  <a:srgbClr val="000000"/>
                </a:solidFill>
              </a:rPr>
              <a:t>Direct observation of behavior.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128"/>
          <p:cNvSpPr txBox="1"/>
          <p:nvPr>
            <p:ph type="title"/>
          </p:nvPr>
        </p:nvSpPr>
        <p:spPr>
          <a:xfrm>
            <a:off x="457200" y="666750"/>
            <a:ext cx="8229600" cy="859500"/>
          </a:xfrm>
          <a:prstGeom prst="rect">
            <a:avLst/>
          </a:prstGeom>
          <a:noFill/>
          <a:ln>
            <a:noFill/>
          </a:ln>
        </p:spPr>
        <p:txBody>
          <a:bodyPr anchorCtr="0" anchor="ctr" bIns="45700" lIns="45700" spcFirstLastPara="1" rIns="45700" wrap="square" tIns="45700">
            <a:normAutofit/>
          </a:bodyPr>
          <a:lstStyle/>
          <a:p>
            <a:pPr indent="0" lvl="0" marL="0" rtl="0" algn="l">
              <a:lnSpc>
                <a:spcPct val="75000"/>
              </a:lnSpc>
              <a:spcBef>
                <a:spcPts val="0"/>
              </a:spcBef>
              <a:spcAft>
                <a:spcPts val="0"/>
              </a:spcAft>
              <a:buClr>
                <a:srgbClr val="C6531F"/>
              </a:buClr>
              <a:buSzPts val="2484"/>
              <a:buFont typeface="Arial Black"/>
              <a:buNone/>
            </a:pPr>
            <a:r>
              <a:rPr b="0" i="0" lang="en" sz="2484" u="none" cap="none" strike="noStrike">
                <a:solidFill>
                  <a:srgbClr val="C6531F"/>
                </a:solidFill>
                <a:latin typeface="Arial Black"/>
                <a:ea typeface="Arial Black"/>
                <a:cs typeface="Arial Black"/>
                <a:sym typeface="Arial Black"/>
              </a:rPr>
              <a:t>ACCURATE, STABLE AUTISM DIAGNOSIS POSSIBLE &gt;18 MO</a:t>
            </a:r>
            <a:endParaRPr b="0" i="0" sz="2484" u="none" cap="none" strike="noStrike">
              <a:solidFill>
                <a:srgbClr val="C6531F"/>
              </a:solidFill>
              <a:latin typeface="Arial Black"/>
              <a:ea typeface="Arial Black"/>
              <a:cs typeface="Arial Black"/>
              <a:sym typeface="Arial Black"/>
            </a:endParaRPr>
          </a:p>
        </p:txBody>
      </p:sp>
      <p:sp>
        <p:nvSpPr>
          <p:cNvPr id="958" name="Google Shape;958;p128"/>
          <p:cNvSpPr txBox="1"/>
          <p:nvPr/>
        </p:nvSpPr>
        <p:spPr>
          <a:xfrm>
            <a:off x="3202364" y="4807285"/>
            <a:ext cx="5941500" cy="309900"/>
          </a:xfrm>
          <a:prstGeom prst="rect">
            <a:avLst/>
          </a:prstGeom>
          <a:noFill/>
          <a:ln>
            <a:noFill/>
          </a:ln>
        </p:spPr>
        <p:txBody>
          <a:bodyPr anchorCtr="0" anchor="ctr" bIns="26775" lIns="26775" spcFirstLastPara="1" rIns="26775" wrap="square" tIns="26775">
            <a:normAutofit fontScale="92500"/>
          </a:bodyPr>
          <a:lstStyle/>
          <a:p>
            <a:pPr indent="0" lvl="0" marL="0" marR="0" rtl="0" algn="ctr">
              <a:lnSpc>
                <a:spcPct val="100000"/>
              </a:lnSpc>
              <a:spcBef>
                <a:spcPts val="0"/>
              </a:spcBef>
              <a:spcAft>
                <a:spcPts val="0"/>
              </a:spcAft>
              <a:buClr>
                <a:srgbClr val="000000"/>
              </a:buClr>
              <a:buSzPct val="100000"/>
              <a:buFont typeface="Arial"/>
              <a:buNone/>
            </a:pPr>
            <a:r>
              <a:rPr b="0" i="0" lang="en" sz="1710" u="none" cap="none" strike="noStrike">
                <a:solidFill>
                  <a:srgbClr val="000000"/>
                </a:solidFill>
                <a:latin typeface="Arial"/>
                <a:ea typeface="Arial"/>
                <a:cs typeface="Arial"/>
                <a:sym typeface="Arial"/>
              </a:rPr>
              <a:t>Chawarska </a:t>
            </a:r>
            <a:r>
              <a:rPr b="0" i="1" lang="en" sz="1710" u="none" cap="none" strike="noStrike">
                <a:solidFill>
                  <a:srgbClr val="000000"/>
                </a:solidFill>
                <a:latin typeface="Arial"/>
                <a:ea typeface="Arial"/>
                <a:cs typeface="Arial"/>
                <a:sym typeface="Arial"/>
              </a:rPr>
              <a:t>et al</a:t>
            </a:r>
            <a:r>
              <a:rPr b="0" i="0" lang="en" sz="1710" u="none" cap="none" strike="noStrike">
                <a:solidFill>
                  <a:srgbClr val="000000"/>
                </a:solidFill>
                <a:latin typeface="Arial"/>
                <a:ea typeface="Arial"/>
                <a:cs typeface="Arial"/>
                <a:sym typeface="Arial"/>
              </a:rPr>
              <a:t>. 2014; Corsello </a:t>
            </a:r>
            <a:r>
              <a:rPr b="0" i="1" lang="en" sz="1710" u="none" cap="none" strike="noStrike">
                <a:solidFill>
                  <a:srgbClr val="000000"/>
                </a:solidFill>
                <a:latin typeface="Arial"/>
                <a:ea typeface="Arial"/>
                <a:cs typeface="Arial"/>
                <a:sym typeface="Arial"/>
              </a:rPr>
              <a:t>et al</a:t>
            </a:r>
            <a:r>
              <a:rPr b="0" i="0" lang="en" sz="1710" u="none" cap="none" strike="noStrike">
                <a:solidFill>
                  <a:srgbClr val="000000"/>
                </a:solidFill>
                <a:latin typeface="Arial"/>
                <a:ea typeface="Arial"/>
                <a:cs typeface="Arial"/>
                <a:sym typeface="Arial"/>
              </a:rPr>
              <a:t>. 2013; Guthrie </a:t>
            </a:r>
            <a:r>
              <a:rPr b="0" i="1" lang="en" sz="1710" u="none" cap="none" strike="noStrike">
                <a:solidFill>
                  <a:srgbClr val="000000"/>
                </a:solidFill>
                <a:latin typeface="Arial"/>
                <a:ea typeface="Arial"/>
                <a:cs typeface="Arial"/>
                <a:sym typeface="Arial"/>
              </a:rPr>
              <a:t>et al</a:t>
            </a:r>
            <a:r>
              <a:rPr b="0" i="0" lang="en" sz="1710" u="none" cap="none" strike="noStrike">
                <a:solidFill>
                  <a:srgbClr val="000000"/>
                </a:solidFill>
                <a:latin typeface="Arial"/>
                <a:ea typeface="Arial"/>
                <a:cs typeface="Arial"/>
                <a:sym typeface="Arial"/>
              </a:rPr>
              <a:t>. 2013</a:t>
            </a:r>
            <a:endParaRPr/>
          </a:p>
        </p:txBody>
      </p:sp>
      <p:pic>
        <p:nvPicPr>
          <p:cNvPr descr="Image" id="959" name="Google Shape;959;p128"/>
          <p:cNvPicPr preferRelativeResize="0"/>
          <p:nvPr/>
        </p:nvPicPr>
        <p:blipFill rotWithShape="1">
          <a:blip r:embed="rId3">
            <a:alphaModFix/>
          </a:blip>
          <a:srcRect b="0" l="0" r="0" t="0"/>
          <a:stretch/>
        </p:blipFill>
        <p:spPr>
          <a:xfrm>
            <a:off x="1143000" y="1033272"/>
            <a:ext cx="6858001" cy="3622101"/>
          </a:xfrm>
          <a:prstGeom prst="rect">
            <a:avLst/>
          </a:prstGeom>
          <a:noFill/>
          <a:ln>
            <a:noFill/>
          </a:ln>
        </p:spPr>
      </p:pic>
      <p:cxnSp>
        <p:nvCxnSpPr>
          <p:cNvPr id="960" name="Google Shape;960;p128"/>
          <p:cNvCxnSpPr/>
          <p:nvPr/>
        </p:nvCxnSpPr>
        <p:spPr>
          <a:xfrm>
            <a:off x="1833031" y="1751074"/>
            <a:ext cx="0" cy="762300"/>
          </a:xfrm>
          <a:prstGeom prst="straightConnector1">
            <a:avLst/>
          </a:prstGeom>
          <a:noFill/>
          <a:ln cap="flat" cmpd="sng" w="63500">
            <a:solidFill>
              <a:srgbClr val="000000"/>
            </a:solidFill>
            <a:prstDash val="solid"/>
            <a:miter lim="400000"/>
            <a:headEnd len="sm" w="sm" type="none"/>
            <a:tailEnd len="med" w="med" type="stealth"/>
          </a:ln>
        </p:spPr>
      </p:cxnSp>
    </p:spTree>
  </p:cSld>
  <p:clrMapOvr>
    <a:masterClrMapping/>
  </p:clrMapOvr>
</p:sld>
</file>

<file path=ppt/theme/theme1.xml><?xml version="1.0" encoding="utf-8"?>
<a:theme xmlns:a="http://schemas.openxmlformats.org/drawingml/2006/main" xmlns:r="http://schemas.openxmlformats.org/officeDocument/2006/relationships" name="2_16-9 Cover">
  <a:themeElements>
    <a:clrScheme name="2_16-9 Cover">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MS Presentation Dark">
  <a:themeElements>
    <a:clrScheme name="DMS Presentation Dark">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ircuit">
  <a:themeElements>
    <a:clrScheme name="Circuit">
      <a:dk1>
        <a:srgbClr val="000000"/>
      </a:dk1>
      <a:lt1>
        <a:srgbClr val="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astel Watercolor Mental Health Clinic by Slidesgo">
  <a:themeElements>
    <a:clrScheme name="Simple Light">
      <a:dk1>
        <a:srgbClr val="000000"/>
      </a:dk1>
      <a:lt1>
        <a:srgbClr val="F5F0EC"/>
      </a:lt1>
      <a:dk2>
        <a:srgbClr val="659DA9"/>
      </a:dk2>
      <a:lt2>
        <a:srgbClr val="EDCB69"/>
      </a:lt2>
      <a:accent1>
        <a:srgbClr val="385A93"/>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